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3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0C8D7-C6FB-4253-9F23-3E8E5796F5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24F26-1042-49F6-895A-2A33D038D85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24F26-1042-49F6-895A-2A33D038D85C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úhe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úhlý trojúhe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úhe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11" name="Přímá spojovací čár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úhlý trojúhe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D3609A3-AD89-41CC-BC2E-72687AEBB78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237E51-3A5F-4A27-A20C-3A59AB46DB4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Antivirov%C3%BD_program" TargetMode="External"/><Relationship Id="rId2" Type="http://schemas.openxmlformats.org/officeDocument/2006/relationships/hyperlink" Target="http://cs.wikipedia.org/wiki/Po%C4%8D%C3%ADta%C4%8Dov%C3%BD_viru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Počítačový virus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500702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Obrana před viry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Pomocí Antivirových programů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b="1" dirty="0" smtClean="0"/>
              <a:t>Antivirový program</a:t>
            </a:r>
            <a:r>
              <a:rPr lang="cs-CZ" dirty="0" smtClean="0"/>
              <a:t> - slouží k identifikaci, odstraňování a eliminaci počítačových virů</a:t>
            </a:r>
            <a:endParaRPr lang="cs-CZ" dirty="0"/>
          </a:p>
        </p:txBody>
      </p:sp>
      <p:pic>
        <p:nvPicPr>
          <p:cNvPr id="8195" name="Picture 3" descr="C:\Documents and Settings\Ondra\Local Settings\Temporary Internet Files\Content.IE5\P2H3G0KD\MC900441714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500306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(05.05.2012)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http://cs.wikipedia.org/wiki/Po%C4%8D%C3%ADta%C4%8Dov%C3%BD_virus</a:t>
            </a:r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cs.wikipedia.org/wiki/Antivirov%C3%BD_program</a:t>
            </a:r>
            <a:endParaRPr lang="cs-CZ" dirty="0" smtClean="0"/>
          </a:p>
          <a:p>
            <a:r>
              <a:rPr lang="cs-CZ" dirty="0" smtClean="0"/>
              <a:t>Zdroj obrázků: MS </a:t>
            </a:r>
            <a:r>
              <a:rPr lang="cs-CZ" smtClean="0"/>
              <a:t>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Počítačový virus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Počítačový program</a:t>
            </a:r>
          </a:p>
          <a:p>
            <a:r>
              <a:rPr lang="cs-CZ" dirty="0" smtClean="0"/>
              <a:t>Dokáže sám šířit bez vědomí uživatele</a:t>
            </a:r>
          </a:p>
          <a:p>
            <a:r>
              <a:rPr lang="cs-CZ" dirty="0" smtClean="0"/>
              <a:t>Jedním z druhů </a:t>
            </a:r>
            <a:r>
              <a:rPr lang="cs-CZ" dirty="0" err="1" smtClean="0"/>
              <a:t>malwaru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1026" name="Picture 2" descr="C:\Documents and Settings\Ondra\Local Settings\Temporary Internet Files\Content.IE5\4NUAGI3N\MC90034565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87649">
            <a:off x="6074711" y="3769992"/>
            <a:ext cx="2168561" cy="23333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72000"/>
          </a:xfrm>
        </p:spPr>
        <p:txBody>
          <a:bodyPr/>
          <a:lstStyle/>
          <a:p>
            <a:endParaRPr lang="cs-CZ" b="1" dirty="0" smtClean="0"/>
          </a:p>
          <a:p>
            <a:endParaRPr lang="cs-CZ" b="1" dirty="0" smtClean="0"/>
          </a:p>
          <a:p>
            <a:r>
              <a:rPr lang="cs-CZ" b="1" dirty="0" smtClean="0"/>
              <a:t>Šíření viru </a:t>
            </a:r>
            <a:r>
              <a:rPr lang="cs-CZ" dirty="0" smtClean="0"/>
              <a:t>- nakažení, infekce</a:t>
            </a:r>
          </a:p>
          <a:p>
            <a:r>
              <a:rPr lang="cs-CZ" b="1" dirty="0" smtClean="0"/>
              <a:t>Napadený soubor </a:t>
            </a:r>
            <a:r>
              <a:rPr lang="cs-CZ" dirty="0" smtClean="0"/>
              <a:t>- hostitel</a:t>
            </a:r>
          </a:p>
          <a:p>
            <a:r>
              <a:rPr lang="cs-CZ" b="1" dirty="0" err="1" smtClean="0"/>
              <a:t>Malware</a:t>
            </a:r>
            <a:r>
              <a:rPr lang="cs-CZ" dirty="0" smtClean="0"/>
              <a:t> -  program určený ke vniknutí nebo poškození počítačového systému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4NUAGI3N\MC90001931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571480"/>
            <a:ext cx="2008499" cy="2055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Účinky počítačových virů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>
              <a:buFont typeface="+mj-lt"/>
              <a:buAutoNum type="arabicParenR"/>
            </a:pPr>
            <a:r>
              <a:rPr lang="cs-CZ" dirty="0" smtClean="0"/>
              <a:t>Cíleně ničivé (mazání souborů na disku)</a:t>
            </a:r>
          </a:p>
          <a:p>
            <a:pPr marL="578358" indent="-514350">
              <a:buFont typeface="+mj-lt"/>
              <a:buAutoNum type="arabicParenR"/>
            </a:pPr>
            <a:r>
              <a:rPr lang="cs-CZ" dirty="0" smtClean="0"/>
              <a:t>Obtěžující (naskakování reklam)</a:t>
            </a:r>
          </a:p>
          <a:p>
            <a:pPr marL="578358" indent="-514350">
              <a:buFont typeface="+mj-lt"/>
              <a:buAutoNum type="arabicParenR"/>
            </a:pPr>
            <a:endParaRPr lang="cs-CZ" dirty="0" smtClean="0"/>
          </a:p>
          <a:p>
            <a:pPr marL="578358" indent="-514350"/>
            <a:r>
              <a:rPr lang="cs-CZ" dirty="0" smtClean="0"/>
              <a:t>Množení virů zatěžuje počítačové systémy a plýtvá jejich zdroji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XW4HJWA4\MC90040426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69422">
            <a:off x="6741766" y="4534969"/>
            <a:ext cx="1838325" cy="1797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Počítačové viry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 některých virů se ničivý kód spouští až se zpožděním</a:t>
            </a:r>
          </a:p>
          <a:p>
            <a:r>
              <a:rPr lang="cs-CZ" dirty="0" smtClean="0"/>
              <a:t>Mohou být takzvaně polymorfní (každý jeho „potomek“ se odlišuje od svého „rodiče“)</a:t>
            </a:r>
          </a:p>
          <a:p>
            <a:r>
              <a:rPr lang="cs-CZ" dirty="0" smtClean="0"/>
              <a:t>Viry se na rozdíl od červů samy šířit nemohou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P2H3G0KD\MC90042604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857760"/>
            <a:ext cx="170815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virů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72000"/>
          </a:xfrm>
        </p:spPr>
        <p:txBody>
          <a:bodyPr>
            <a:normAutofit/>
          </a:bodyPr>
          <a:lstStyle/>
          <a:p>
            <a:pPr marL="578358" indent="-514350">
              <a:buNone/>
            </a:pPr>
            <a:r>
              <a:rPr lang="cs-CZ" u="sng" dirty="0" smtClean="0"/>
              <a:t>Podle hostitele </a:t>
            </a:r>
          </a:p>
          <a:p>
            <a:pPr marL="578358" indent="-514350"/>
            <a:r>
              <a:rPr lang="cs-CZ" dirty="0" smtClean="0"/>
              <a:t>Podle toho, prostřednictvím jakých hostitelů se virus šíří</a:t>
            </a:r>
          </a:p>
          <a:p>
            <a:pPr marL="578358" indent="-514350">
              <a:buNone/>
            </a:pPr>
            <a:r>
              <a:rPr lang="cs-CZ" u="sng" dirty="0" smtClean="0"/>
              <a:t>Podle způsobu činnosti</a:t>
            </a:r>
          </a:p>
          <a:p>
            <a:pPr marL="578358" indent="-514350"/>
            <a:r>
              <a:rPr lang="cs-CZ" dirty="0" smtClean="0"/>
              <a:t>Podle toho, jak fungují</a:t>
            </a:r>
          </a:p>
          <a:p>
            <a:pPr marL="578358" indent="-514350">
              <a:buFont typeface="+mj-lt"/>
              <a:buAutoNum type="arabicPeriod"/>
            </a:pPr>
            <a:r>
              <a:rPr lang="cs-CZ" dirty="0" smtClean="0"/>
              <a:t>Rezidentní/nerezidentní viry</a:t>
            </a:r>
          </a:p>
          <a:p>
            <a:pPr marL="578358" indent="-514350">
              <a:buFont typeface="+mj-lt"/>
              <a:buAutoNum type="arabicPeriod"/>
            </a:pPr>
            <a:r>
              <a:rPr lang="cs-CZ" dirty="0" err="1" smtClean="0"/>
              <a:t>Stealth</a:t>
            </a:r>
            <a:r>
              <a:rPr lang="cs-CZ" dirty="0" smtClean="0"/>
              <a:t> viry</a:t>
            </a:r>
          </a:p>
          <a:p>
            <a:pPr marL="578358" indent="-514350">
              <a:buFont typeface="+mj-lt"/>
              <a:buAutoNum type="arabicPeriod"/>
            </a:pPr>
            <a:r>
              <a:rPr lang="cs-CZ" dirty="0" smtClean="0"/>
              <a:t>Makro viry</a:t>
            </a:r>
          </a:p>
          <a:p>
            <a:pPr marL="578358" indent="-514350"/>
            <a:endParaRPr lang="cs-CZ" b="1" dirty="0"/>
          </a:p>
        </p:txBody>
      </p:sp>
      <p:pic>
        <p:nvPicPr>
          <p:cNvPr id="5123" name="Picture 3" descr="C:\Documents and Settings\Ondra\Local Settings\Temporary Internet Files\Content.IE5\5Q5HXOCW\MC90023414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572008"/>
            <a:ext cx="2079279" cy="1914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8358" indent="-514350"/>
            <a:r>
              <a:rPr lang="cs-CZ" dirty="0" smtClean="0"/>
              <a:t>Rezidentní/nerezidentní viry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u="sng" dirty="0" smtClean="0"/>
              <a:t>Nerezidentní</a:t>
            </a:r>
          </a:p>
          <a:p>
            <a:r>
              <a:rPr lang="cs-CZ" dirty="0" smtClean="0"/>
              <a:t>Ve chvíli spuštění hostitele se rozšíří do nalezených nenakažených souborů</a:t>
            </a:r>
          </a:p>
          <a:p>
            <a:endParaRPr lang="cs-CZ" u="sng" dirty="0" smtClean="0"/>
          </a:p>
          <a:p>
            <a:pPr>
              <a:buNone/>
            </a:pPr>
            <a:r>
              <a:rPr lang="cs-CZ" u="sng" dirty="0" smtClean="0"/>
              <a:t>Rezidentní</a:t>
            </a:r>
          </a:p>
          <a:p>
            <a:r>
              <a:rPr lang="cs-CZ" dirty="0" smtClean="0"/>
              <a:t>Uloží do operační paměti počítače</a:t>
            </a:r>
          </a:p>
          <a:p>
            <a:r>
              <a:rPr lang="cs-CZ" dirty="0" smtClean="0"/>
              <a:t>Infikuje soubory, se kterými uživatel pracuje.</a:t>
            </a:r>
            <a:endParaRPr lang="cs-CZ" u="sn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Stealth</a:t>
            </a:r>
            <a:r>
              <a:rPr lang="cs-CZ" dirty="0" smtClean="0"/>
              <a:t> viry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Snaží zamaskovat svou přítomnost v souboru</a:t>
            </a:r>
            <a:endParaRPr lang="cs-CZ" dirty="0"/>
          </a:p>
        </p:txBody>
      </p:sp>
      <p:pic>
        <p:nvPicPr>
          <p:cNvPr id="6148" name="Picture 4" descr="C:\Documents and Settings\Ondra\Local Settings\Temporary Internet Files\Content.IE5\5Q5HXOCW\MC90023252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643314"/>
            <a:ext cx="2500330" cy="2130493"/>
          </a:xfrm>
          <a:prstGeom prst="rect">
            <a:avLst/>
          </a:prstGeom>
          <a:noFill/>
        </p:spPr>
      </p:pic>
      <p:pic>
        <p:nvPicPr>
          <p:cNvPr id="6149" name="Picture 5" descr="C:\Documents and Settings\Ondra\Local Settings\Temporary Internet Files\Content.IE5\P2H3G0KD\MC90030805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643314"/>
            <a:ext cx="2404831" cy="2202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Makro viry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Schopné se kopírovat z dokumentu do dokumentu</a:t>
            </a:r>
          </a:p>
          <a:p>
            <a:r>
              <a:rPr lang="cs-CZ" dirty="0" smtClean="0"/>
              <a:t>Dokážou i ovládat systém</a:t>
            </a:r>
            <a:endParaRPr lang="cs-CZ" dirty="0"/>
          </a:p>
        </p:txBody>
      </p:sp>
      <p:pic>
        <p:nvPicPr>
          <p:cNvPr id="7170" name="Picture 2" descr="C:\Documents and Settings\Ondra\Local Settings\Temporary Internet Files\Content.IE5\4NUAGI3N\MC90022205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071942"/>
            <a:ext cx="1882750" cy="1747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lent">
  <a:themeElements>
    <a:clrScheme name="Talent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alent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Talent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93</TotalTime>
  <Words>177</Words>
  <Application>Microsoft Office PowerPoint</Application>
  <PresentationFormat>Předvádění na obrazovce (4:3)</PresentationFormat>
  <Paragraphs>54</Paragraphs>
  <Slides>11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Talent</vt:lpstr>
      <vt:lpstr>Počítačový virus</vt:lpstr>
      <vt:lpstr>Počítačový virus</vt:lpstr>
      <vt:lpstr>Pojmy</vt:lpstr>
      <vt:lpstr>Účinky počítačových virů</vt:lpstr>
      <vt:lpstr>Počítačové viry</vt:lpstr>
      <vt:lpstr>Dělení virů</vt:lpstr>
      <vt:lpstr>Rezidentní/nerezidentní viry</vt:lpstr>
      <vt:lpstr>Stealth viry</vt:lpstr>
      <vt:lpstr>Makro viry</vt:lpstr>
      <vt:lpstr>Obrana před viry</vt:lpstr>
      <vt:lpstr>Zdroje (05.05.2012)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Počítačový virus</dc:title>
  <dc:creator>Ondra</dc:creator>
  <cp:lastModifiedBy>Ondra</cp:lastModifiedBy>
  <cp:revision>11</cp:revision>
  <dcterms:created xsi:type="dcterms:W3CDTF">2012-05-06T09:20:03Z</dcterms:created>
  <dcterms:modified xsi:type="dcterms:W3CDTF">2012-11-24T18:05:30Z</dcterms:modified>
</cp:coreProperties>
</file>