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62" r:id="rId5"/>
    <p:sldId id="258" r:id="rId6"/>
    <p:sldId id="267" r:id="rId7"/>
    <p:sldId id="264" r:id="rId8"/>
    <p:sldId id="265" r:id="rId9"/>
    <p:sldId id="266" r:id="rId10"/>
    <p:sldId id="259" r:id="rId11"/>
    <p:sldId id="268" r:id="rId12"/>
    <p:sldId id="269" r:id="rId13"/>
    <p:sldId id="263" r:id="rId14"/>
    <p:sldId id="260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8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2298" y="-9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DC7D10D-5E76-4283-BD70-53295889C589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33941E44-1654-4A07-A8FE-689E9897F4BF}">
      <dgm:prSet/>
      <dgm:spPr/>
      <dgm:t>
        <a:bodyPr/>
        <a:lstStyle/>
        <a:p>
          <a:pPr rtl="0"/>
          <a:r>
            <a:rPr lang="en-US" dirty="0" smtClean="0"/>
            <a:t>MS-DOS</a:t>
          </a:r>
          <a:endParaRPr lang="cs-CZ" dirty="0"/>
        </a:p>
      </dgm:t>
    </dgm:pt>
    <dgm:pt modelId="{90972C7B-21FD-4B62-8F55-B92FAC774CE7}" type="parTrans" cxnId="{039F79C6-8DD1-4CB6-B410-A80D0F9421BC}">
      <dgm:prSet/>
      <dgm:spPr/>
      <dgm:t>
        <a:bodyPr/>
        <a:lstStyle/>
        <a:p>
          <a:endParaRPr lang="cs-CZ"/>
        </a:p>
      </dgm:t>
    </dgm:pt>
    <dgm:pt modelId="{F5D4E22E-38D5-49AB-8265-ED65DDB78956}" type="sibTrans" cxnId="{039F79C6-8DD1-4CB6-B410-A80D0F9421BC}">
      <dgm:prSet/>
      <dgm:spPr/>
      <dgm:t>
        <a:bodyPr/>
        <a:lstStyle/>
        <a:p>
          <a:endParaRPr lang="cs-CZ"/>
        </a:p>
      </dgm:t>
    </dgm:pt>
    <dgm:pt modelId="{6CABD6F2-8EE5-4A06-A361-B212E59CB2E7}">
      <dgm:prSet/>
      <dgm:spPr/>
      <dgm:t>
        <a:bodyPr/>
        <a:lstStyle/>
        <a:p>
          <a:pPr rtl="0"/>
          <a:r>
            <a:rPr lang="en-US" dirty="0" smtClean="0"/>
            <a:t>Windows 95</a:t>
          </a:r>
          <a:endParaRPr lang="cs-CZ" dirty="0"/>
        </a:p>
      </dgm:t>
    </dgm:pt>
    <dgm:pt modelId="{05B51E3B-8164-4748-8B25-0C3831FDDADB}" type="parTrans" cxnId="{4A337DE7-832B-47E9-AE16-4B5F8E04F037}">
      <dgm:prSet/>
      <dgm:spPr/>
      <dgm:t>
        <a:bodyPr/>
        <a:lstStyle/>
        <a:p>
          <a:endParaRPr lang="cs-CZ"/>
        </a:p>
      </dgm:t>
    </dgm:pt>
    <dgm:pt modelId="{AC29E21B-DDCC-4321-8D10-06B75DECD4E1}" type="sibTrans" cxnId="{4A337DE7-832B-47E9-AE16-4B5F8E04F037}">
      <dgm:prSet/>
      <dgm:spPr/>
      <dgm:t>
        <a:bodyPr/>
        <a:lstStyle/>
        <a:p>
          <a:endParaRPr lang="cs-CZ"/>
        </a:p>
      </dgm:t>
    </dgm:pt>
    <dgm:pt modelId="{B5027FF8-9792-49D4-829B-68DBD9487B98}">
      <dgm:prSet/>
      <dgm:spPr/>
      <dgm:t>
        <a:bodyPr/>
        <a:lstStyle/>
        <a:p>
          <a:pPr rtl="0"/>
          <a:r>
            <a:rPr lang="en-US" dirty="0" smtClean="0"/>
            <a:t>Windows 98</a:t>
          </a:r>
          <a:endParaRPr lang="cs-CZ" dirty="0"/>
        </a:p>
      </dgm:t>
    </dgm:pt>
    <dgm:pt modelId="{075CCC8B-10CB-4A26-B4F3-BB7065CE0AEF}" type="parTrans" cxnId="{AA69EF92-638D-4AB4-B44E-47EC9949AE35}">
      <dgm:prSet/>
      <dgm:spPr/>
      <dgm:t>
        <a:bodyPr/>
        <a:lstStyle/>
        <a:p>
          <a:endParaRPr lang="cs-CZ"/>
        </a:p>
      </dgm:t>
    </dgm:pt>
    <dgm:pt modelId="{E04DA62F-5C07-4D13-8725-D5C5AE2B6AB7}" type="sibTrans" cxnId="{AA69EF92-638D-4AB4-B44E-47EC9949AE35}">
      <dgm:prSet/>
      <dgm:spPr/>
      <dgm:t>
        <a:bodyPr/>
        <a:lstStyle/>
        <a:p>
          <a:endParaRPr lang="cs-CZ"/>
        </a:p>
      </dgm:t>
    </dgm:pt>
    <dgm:pt modelId="{A59EDB5E-CC14-42F5-9293-50E501500146}">
      <dgm:prSet/>
      <dgm:spPr/>
      <dgm:t>
        <a:bodyPr/>
        <a:lstStyle/>
        <a:p>
          <a:pPr rtl="0"/>
          <a:r>
            <a:rPr lang="en-US" dirty="0" smtClean="0"/>
            <a:t>Windows Me</a:t>
          </a:r>
          <a:r>
            <a:rPr lang="cs-CZ" dirty="0" smtClean="0"/>
            <a:t> </a:t>
          </a:r>
          <a:endParaRPr lang="cs-CZ" dirty="0"/>
        </a:p>
      </dgm:t>
    </dgm:pt>
    <dgm:pt modelId="{48719929-0528-4E95-A70D-AC7D79826492}" type="parTrans" cxnId="{EB3ADD64-A997-4BF9-AE30-98F42A013EA2}">
      <dgm:prSet/>
      <dgm:spPr/>
      <dgm:t>
        <a:bodyPr/>
        <a:lstStyle/>
        <a:p>
          <a:endParaRPr lang="cs-CZ"/>
        </a:p>
      </dgm:t>
    </dgm:pt>
    <dgm:pt modelId="{B127294B-46AA-4D91-B99F-AFBE4DA69004}" type="sibTrans" cxnId="{EB3ADD64-A997-4BF9-AE30-98F42A013EA2}">
      <dgm:prSet/>
      <dgm:spPr/>
      <dgm:t>
        <a:bodyPr/>
        <a:lstStyle/>
        <a:p>
          <a:endParaRPr lang="cs-CZ"/>
        </a:p>
      </dgm:t>
    </dgm:pt>
    <dgm:pt modelId="{7E44CDE7-3FCD-4455-8A11-C0768506D0C2}">
      <dgm:prSet/>
      <dgm:spPr/>
      <dgm:t>
        <a:bodyPr/>
        <a:lstStyle/>
        <a:p>
          <a:pPr rtl="0"/>
          <a:r>
            <a:rPr lang="en-US" dirty="0" smtClean="0"/>
            <a:t>Windows 2000</a:t>
          </a:r>
          <a:endParaRPr lang="cs-CZ" dirty="0"/>
        </a:p>
      </dgm:t>
    </dgm:pt>
    <dgm:pt modelId="{0B93FDE9-EE2C-4EE0-A5CA-66199571F78B}" type="parTrans" cxnId="{F3E88699-4A20-4802-82B6-03221ECE1873}">
      <dgm:prSet/>
      <dgm:spPr/>
      <dgm:t>
        <a:bodyPr/>
        <a:lstStyle/>
        <a:p>
          <a:endParaRPr lang="cs-CZ"/>
        </a:p>
      </dgm:t>
    </dgm:pt>
    <dgm:pt modelId="{CE2F24FA-7679-41F5-8D37-ADF580A83B7B}" type="sibTrans" cxnId="{F3E88699-4A20-4802-82B6-03221ECE1873}">
      <dgm:prSet/>
      <dgm:spPr/>
      <dgm:t>
        <a:bodyPr/>
        <a:lstStyle/>
        <a:p>
          <a:endParaRPr lang="cs-CZ"/>
        </a:p>
      </dgm:t>
    </dgm:pt>
    <dgm:pt modelId="{C906C58C-4C68-4CCA-930A-9BDCB99CE2DD}">
      <dgm:prSet/>
      <dgm:spPr/>
      <dgm:t>
        <a:bodyPr/>
        <a:lstStyle/>
        <a:p>
          <a:pPr rtl="0"/>
          <a:r>
            <a:rPr lang="cs-CZ" dirty="0" smtClean="0"/>
            <a:t>Windows XP </a:t>
          </a:r>
          <a:endParaRPr lang="cs-CZ" dirty="0"/>
        </a:p>
      </dgm:t>
    </dgm:pt>
    <dgm:pt modelId="{1D620047-D9D7-45EE-B37B-DE4983B88939}" type="parTrans" cxnId="{4F0BE515-3783-4077-9ADB-BF3A9C7B7625}">
      <dgm:prSet/>
      <dgm:spPr/>
      <dgm:t>
        <a:bodyPr/>
        <a:lstStyle/>
        <a:p>
          <a:endParaRPr lang="cs-CZ"/>
        </a:p>
      </dgm:t>
    </dgm:pt>
    <dgm:pt modelId="{D4FE1E04-48B2-4955-88D5-3231814A1593}" type="sibTrans" cxnId="{4F0BE515-3783-4077-9ADB-BF3A9C7B7625}">
      <dgm:prSet/>
      <dgm:spPr/>
      <dgm:t>
        <a:bodyPr/>
        <a:lstStyle/>
        <a:p>
          <a:endParaRPr lang="cs-CZ"/>
        </a:p>
      </dgm:t>
    </dgm:pt>
    <dgm:pt modelId="{50FAA2EE-5649-4920-A6C0-9CC803BC43EC}">
      <dgm:prSet/>
      <dgm:spPr/>
      <dgm:t>
        <a:bodyPr/>
        <a:lstStyle/>
        <a:p>
          <a:pPr rtl="0"/>
          <a:r>
            <a:rPr lang="cs-CZ" dirty="0" smtClean="0"/>
            <a:t>Windows Vista</a:t>
          </a:r>
          <a:endParaRPr lang="cs-CZ" dirty="0"/>
        </a:p>
      </dgm:t>
    </dgm:pt>
    <dgm:pt modelId="{19B5B382-97D5-4C3C-A493-12F225332E19}" type="parTrans" cxnId="{64E9402C-A0F5-4879-92C8-2DF613F9696E}">
      <dgm:prSet/>
      <dgm:spPr/>
      <dgm:t>
        <a:bodyPr/>
        <a:lstStyle/>
        <a:p>
          <a:endParaRPr lang="cs-CZ"/>
        </a:p>
      </dgm:t>
    </dgm:pt>
    <dgm:pt modelId="{2B3415A5-AE95-405F-B914-7B7164F6B163}" type="sibTrans" cxnId="{64E9402C-A0F5-4879-92C8-2DF613F9696E}">
      <dgm:prSet/>
      <dgm:spPr/>
      <dgm:t>
        <a:bodyPr/>
        <a:lstStyle/>
        <a:p>
          <a:endParaRPr lang="cs-CZ"/>
        </a:p>
      </dgm:t>
    </dgm:pt>
    <dgm:pt modelId="{96356CF5-5E1D-42ED-B8AB-A2A52A5D33F8}">
      <dgm:prSet/>
      <dgm:spPr/>
      <dgm:t>
        <a:bodyPr/>
        <a:lstStyle/>
        <a:p>
          <a:pPr rtl="0"/>
          <a:r>
            <a:rPr lang="cs-CZ" dirty="0" smtClean="0"/>
            <a:t>Windows 7 </a:t>
          </a:r>
          <a:endParaRPr lang="cs-CZ" dirty="0"/>
        </a:p>
      </dgm:t>
    </dgm:pt>
    <dgm:pt modelId="{D7A18924-E62D-4819-B736-E95429057FB2}" type="parTrans" cxnId="{AA5EF407-FA53-41D0-A5F6-090635ACDEE8}">
      <dgm:prSet/>
      <dgm:spPr/>
      <dgm:t>
        <a:bodyPr/>
        <a:lstStyle/>
        <a:p>
          <a:endParaRPr lang="cs-CZ"/>
        </a:p>
      </dgm:t>
    </dgm:pt>
    <dgm:pt modelId="{83BE6039-36DA-466E-AA56-37B3394556F9}" type="sibTrans" cxnId="{AA5EF407-FA53-41D0-A5F6-090635ACDEE8}">
      <dgm:prSet/>
      <dgm:spPr/>
      <dgm:t>
        <a:bodyPr/>
        <a:lstStyle/>
        <a:p>
          <a:endParaRPr lang="cs-CZ"/>
        </a:p>
      </dgm:t>
    </dgm:pt>
    <dgm:pt modelId="{006C7EDE-1B9C-4A8E-89C6-AB9EA17BBA6F}">
      <dgm:prSet/>
      <dgm:spPr/>
      <dgm:t>
        <a:bodyPr/>
        <a:lstStyle/>
        <a:p>
          <a:pPr rtl="0"/>
          <a:r>
            <a:rPr lang="cs-CZ" dirty="0" smtClean="0"/>
            <a:t>Windows 8</a:t>
          </a:r>
          <a:endParaRPr lang="en-US" dirty="0"/>
        </a:p>
      </dgm:t>
    </dgm:pt>
    <dgm:pt modelId="{F77D5C21-1773-44A4-A42C-123D9182AEB7}" type="parTrans" cxnId="{268AF4C4-7805-4211-A77B-458462F9CB13}">
      <dgm:prSet/>
      <dgm:spPr/>
      <dgm:t>
        <a:bodyPr/>
        <a:lstStyle/>
        <a:p>
          <a:endParaRPr lang="cs-CZ"/>
        </a:p>
      </dgm:t>
    </dgm:pt>
    <dgm:pt modelId="{A843E3B3-4DDA-4B71-8D71-FD3393A8F18A}" type="sibTrans" cxnId="{268AF4C4-7805-4211-A77B-458462F9CB13}">
      <dgm:prSet/>
      <dgm:spPr/>
      <dgm:t>
        <a:bodyPr/>
        <a:lstStyle/>
        <a:p>
          <a:endParaRPr lang="cs-CZ"/>
        </a:p>
      </dgm:t>
    </dgm:pt>
    <dgm:pt modelId="{BC1D9785-2674-4A65-B829-F30A4E7D774E}" type="pres">
      <dgm:prSet presAssocID="{EDC7D10D-5E76-4283-BD70-53295889C58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237779A8-8DF0-4162-BAE6-E8366B064B37}" type="pres">
      <dgm:prSet presAssocID="{33941E44-1654-4A07-A8FE-689E9897F4BF}" presName="linNode" presStyleCnt="0"/>
      <dgm:spPr/>
    </dgm:pt>
    <dgm:pt modelId="{1FB823E2-DA42-4395-9723-3326E13E577A}" type="pres">
      <dgm:prSet presAssocID="{33941E44-1654-4A07-A8FE-689E9897F4BF}" presName="parentText" presStyleLbl="node1" presStyleIdx="0" presStyleCnt="9" custLinFactNeighborX="-82620" custLinFactNeighborY="20254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2C8276A7-724B-4052-B432-D9BCEE9E3A62}" type="pres">
      <dgm:prSet presAssocID="{F5D4E22E-38D5-49AB-8265-ED65DDB78956}" presName="sp" presStyleCnt="0"/>
      <dgm:spPr/>
    </dgm:pt>
    <dgm:pt modelId="{B1011448-5E6F-4D5F-AC37-DB521E7CE3B9}" type="pres">
      <dgm:prSet presAssocID="{6CABD6F2-8EE5-4A06-A361-B212E59CB2E7}" presName="linNode" presStyleCnt="0"/>
      <dgm:spPr/>
    </dgm:pt>
    <dgm:pt modelId="{14C277B3-7C50-4CEA-9BFB-6139D68AA5D1}" type="pres">
      <dgm:prSet presAssocID="{6CABD6F2-8EE5-4A06-A361-B212E59CB2E7}" presName="parentText" presStyleLbl="node1" presStyleIdx="1" presStyleCnt="9" custLinFactNeighborX="-82620" custLinFactNeighborY="30851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1EA3285-C371-4845-8DED-D0B6B338CC56}" type="pres">
      <dgm:prSet presAssocID="{AC29E21B-DDCC-4321-8D10-06B75DECD4E1}" presName="sp" presStyleCnt="0"/>
      <dgm:spPr/>
    </dgm:pt>
    <dgm:pt modelId="{5248581F-C87C-49BF-B1EC-97735C9C4E59}" type="pres">
      <dgm:prSet presAssocID="{B5027FF8-9792-49D4-829B-68DBD9487B98}" presName="linNode" presStyleCnt="0"/>
      <dgm:spPr/>
    </dgm:pt>
    <dgm:pt modelId="{33C34D53-6BB6-4DD4-AE7B-BC52715DA1A7}" type="pres">
      <dgm:prSet presAssocID="{B5027FF8-9792-49D4-829B-68DBD9487B98}" presName="parentText" presStyleLbl="node1" presStyleIdx="2" presStyleCnt="9" custLinFactNeighborX="-82620" custLinFactNeighborY="41447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F6A9364-0BAB-4FBD-AECD-E7939AF95C3D}" type="pres">
      <dgm:prSet presAssocID="{E04DA62F-5C07-4D13-8725-D5C5AE2B6AB7}" presName="sp" presStyleCnt="0"/>
      <dgm:spPr/>
    </dgm:pt>
    <dgm:pt modelId="{FDA07055-2A1F-4327-B3DE-8EC5DE8E6695}" type="pres">
      <dgm:prSet presAssocID="{A59EDB5E-CC14-42F5-9293-50E501500146}" presName="linNode" presStyleCnt="0"/>
      <dgm:spPr/>
    </dgm:pt>
    <dgm:pt modelId="{8B91CC96-7DC2-4418-A9B9-8D2C94E61253}" type="pres">
      <dgm:prSet presAssocID="{A59EDB5E-CC14-42F5-9293-50E501500146}" presName="parentText" presStyleLbl="node1" presStyleIdx="3" presStyleCnt="9" custLinFactNeighborX="-82620" custLinFactNeighborY="5204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2455938-C2A9-4152-B8B5-ECEEEC0577FD}" type="pres">
      <dgm:prSet presAssocID="{B127294B-46AA-4D91-B99F-AFBE4DA69004}" presName="sp" presStyleCnt="0"/>
      <dgm:spPr/>
    </dgm:pt>
    <dgm:pt modelId="{CC4033CC-CBD0-419D-B8C1-410D38FBE2F8}" type="pres">
      <dgm:prSet presAssocID="{7E44CDE7-3FCD-4455-8A11-C0768506D0C2}" presName="linNode" presStyleCnt="0"/>
      <dgm:spPr/>
    </dgm:pt>
    <dgm:pt modelId="{ECE7CFEC-0CF6-4AAE-8579-AE6765734FA6}" type="pres">
      <dgm:prSet presAssocID="{7E44CDE7-3FCD-4455-8A11-C0768506D0C2}" presName="parentText" presStyleLbl="node1" presStyleIdx="4" presStyleCnt="9" custLinFactNeighborX="-81655" custLinFactNeighborY="60064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46E7BCD-0B5B-4282-9449-A65931EF8512}" type="pres">
      <dgm:prSet presAssocID="{CE2F24FA-7679-41F5-8D37-ADF580A83B7B}" presName="sp" presStyleCnt="0"/>
      <dgm:spPr/>
    </dgm:pt>
    <dgm:pt modelId="{4990A7E4-88EC-4E91-BFF5-3746A4418182}" type="pres">
      <dgm:prSet presAssocID="{C906C58C-4C68-4CCA-930A-9BDCB99CE2DD}" presName="linNode" presStyleCnt="0"/>
      <dgm:spPr/>
    </dgm:pt>
    <dgm:pt modelId="{35AE2032-27B6-48AB-8DC9-88DF81AB371E}" type="pres">
      <dgm:prSet presAssocID="{C906C58C-4C68-4CCA-930A-9BDCB99CE2DD}" presName="parentText" presStyleLbl="node1" presStyleIdx="5" presStyleCnt="9" custLinFactY="-200000" custLinFactNeighborX="23476" custLinFactNeighborY="-294149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F2991AC-FA89-47D5-9D25-A098DE17085D}" type="pres">
      <dgm:prSet presAssocID="{D4FE1E04-48B2-4955-88D5-3231814A1593}" presName="sp" presStyleCnt="0"/>
      <dgm:spPr/>
    </dgm:pt>
    <dgm:pt modelId="{EF87CAAF-392D-4DF3-9A59-DE9948BE82BD}" type="pres">
      <dgm:prSet presAssocID="{50FAA2EE-5649-4920-A6C0-9CC803BC43EC}" presName="linNode" presStyleCnt="0"/>
      <dgm:spPr/>
    </dgm:pt>
    <dgm:pt modelId="{E44BBA88-1C9F-4703-8D5A-2ACF4E49EE8F}" type="pres">
      <dgm:prSet presAssocID="{50FAA2EE-5649-4920-A6C0-9CC803BC43EC}" presName="parentText" presStyleLbl="node1" presStyleIdx="6" presStyleCnt="9" custLinFactY="-200000" custLinFactNeighborX="23476" custLinFactNeighborY="-283553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76944D4-A1BA-45EA-AE36-209EEBB9627A}" type="pres">
      <dgm:prSet presAssocID="{2B3415A5-AE95-405F-B914-7B7164F6B163}" presName="sp" presStyleCnt="0"/>
      <dgm:spPr/>
    </dgm:pt>
    <dgm:pt modelId="{1928B34B-168E-4BC7-BD30-392164CC1C74}" type="pres">
      <dgm:prSet presAssocID="{96356CF5-5E1D-42ED-B8AB-A2A52A5D33F8}" presName="linNode" presStyleCnt="0"/>
      <dgm:spPr/>
    </dgm:pt>
    <dgm:pt modelId="{55D0881E-E8AC-4216-89BE-841CFED0F2F3}" type="pres">
      <dgm:prSet presAssocID="{96356CF5-5E1D-42ED-B8AB-A2A52A5D33F8}" presName="parentText" presStyleLbl="node1" presStyleIdx="7" presStyleCnt="9" custLinFactY="-200000" custLinFactNeighborX="23476" custLinFactNeighborY="-272956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C3BF3F58-497F-477A-98FE-9AF82A9B82FC}" type="pres">
      <dgm:prSet presAssocID="{83BE6039-36DA-466E-AA56-37B3394556F9}" presName="sp" presStyleCnt="0"/>
      <dgm:spPr/>
    </dgm:pt>
    <dgm:pt modelId="{C9BC9683-CAA3-4DA5-90E9-E0470280CB1E}" type="pres">
      <dgm:prSet presAssocID="{006C7EDE-1B9C-4A8E-89C6-AB9EA17BBA6F}" presName="linNode" presStyleCnt="0"/>
      <dgm:spPr/>
    </dgm:pt>
    <dgm:pt modelId="{763111B3-07D6-477A-BA53-262754528253}" type="pres">
      <dgm:prSet presAssocID="{006C7EDE-1B9C-4A8E-89C6-AB9EA17BBA6F}" presName="parentText" presStyleLbl="node1" presStyleIdx="8" presStyleCnt="9" custLinFactY="-200000" custLinFactNeighborX="23476" custLinFactNeighborY="-26236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F3E88699-4A20-4802-82B6-03221ECE1873}" srcId="{EDC7D10D-5E76-4283-BD70-53295889C589}" destId="{7E44CDE7-3FCD-4455-8A11-C0768506D0C2}" srcOrd="4" destOrd="0" parTransId="{0B93FDE9-EE2C-4EE0-A5CA-66199571F78B}" sibTransId="{CE2F24FA-7679-41F5-8D37-ADF580A83B7B}"/>
    <dgm:cxn modelId="{423E90E0-4382-40A3-BDFD-8DCF5DE8547E}" type="presOf" srcId="{C906C58C-4C68-4CCA-930A-9BDCB99CE2DD}" destId="{35AE2032-27B6-48AB-8DC9-88DF81AB371E}" srcOrd="0" destOrd="0" presId="urn:microsoft.com/office/officeart/2005/8/layout/vList5"/>
    <dgm:cxn modelId="{039F79C6-8DD1-4CB6-B410-A80D0F9421BC}" srcId="{EDC7D10D-5E76-4283-BD70-53295889C589}" destId="{33941E44-1654-4A07-A8FE-689E9897F4BF}" srcOrd="0" destOrd="0" parTransId="{90972C7B-21FD-4B62-8F55-B92FAC774CE7}" sibTransId="{F5D4E22E-38D5-49AB-8265-ED65DDB78956}"/>
    <dgm:cxn modelId="{2C3704E0-A672-43BA-8DA7-E155DF22F1C2}" type="presOf" srcId="{7E44CDE7-3FCD-4455-8A11-C0768506D0C2}" destId="{ECE7CFEC-0CF6-4AAE-8579-AE6765734FA6}" srcOrd="0" destOrd="0" presId="urn:microsoft.com/office/officeart/2005/8/layout/vList5"/>
    <dgm:cxn modelId="{268AF4C4-7805-4211-A77B-458462F9CB13}" srcId="{EDC7D10D-5E76-4283-BD70-53295889C589}" destId="{006C7EDE-1B9C-4A8E-89C6-AB9EA17BBA6F}" srcOrd="8" destOrd="0" parTransId="{F77D5C21-1773-44A4-A42C-123D9182AEB7}" sibTransId="{A843E3B3-4DDA-4B71-8D71-FD3393A8F18A}"/>
    <dgm:cxn modelId="{AA69EF92-638D-4AB4-B44E-47EC9949AE35}" srcId="{EDC7D10D-5E76-4283-BD70-53295889C589}" destId="{B5027FF8-9792-49D4-829B-68DBD9487B98}" srcOrd="2" destOrd="0" parTransId="{075CCC8B-10CB-4A26-B4F3-BB7065CE0AEF}" sibTransId="{E04DA62F-5C07-4D13-8725-D5C5AE2B6AB7}"/>
    <dgm:cxn modelId="{EB3ADD64-A997-4BF9-AE30-98F42A013EA2}" srcId="{EDC7D10D-5E76-4283-BD70-53295889C589}" destId="{A59EDB5E-CC14-42F5-9293-50E501500146}" srcOrd="3" destOrd="0" parTransId="{48719929-0528-4E95-A70D-AC7D79826492}" sibTransId="{B127294B-46AA-4D91-B99F-AFBE4DA69004}"/>
    <dgm:cxn modelId="{1281C937-82BC-48A0-9D2D-E4E8014947F1}" type="presOf" srcId="{006C7EDE-1B9C-4A8E-89C6-AB9EA17BBA6F}" destId="{763111B3-07D6-477A-BA53-262754528253}" srcOrd="0" destOrd="0" presId="urn:microsoft.com/office/officeart/2005/8/layout/vList5"/>
    <dgm:cxn modelId="{64E9402C-A0F5-4879-92C8-2DF613F9696E}" srcId="{EDC7D10D-5E76-4283-BD70-53295889C589}" destId="{50FAA2EE-5649-4920-A6C0-9CC803BC43EC}" srcOrd="6" destOrd="0" parTransId="{19B5B382-97D5-4C3C-A493-12F225332E19}" sibTransId="{2B3415A5-AE95-405F-B914-7B7164F6B163}"/>
    <dgm:cxn modelId="{4F0BE515-3783-4077-9ADB-BF3A9C7B7625}" srcId="{EDC7D10D-5E76-4283-BD70-53295889C589}" destId="{C906C58C-4C68-4CCA-930A-9BDCB99CE2DD}" srcOrd="5" destOrd="0" parTransId="{1D620047-D9D7-45EE-B37B-DE4983B88939}" sibTransId="{D4FE1E04-48B2-4955-88D5-3231814A1593}"/>
    <dgm:cxn modelId="{537DC789-F9D1-4D4C-84F6-A9E793E13B82}" type="presOf" srcId="{EDC7D10D-5E76-4283-BD70-53295889C589}" destId="{BC1D9785-2674-4A65-B829-F30A4E7D774E}" srcOrd="0" destOrd="0" presId="urn:microsoft.com/office/officeart/2005/8/layout/vList5"/>
    <dgm:cxn modelId="{AEC4D7D2-5945-4047-BD4C-AD250BE9B0B2}" type="presOf" srcId="{B5027FF8-9792-49D4-829B-68DBD9487B98}" destId="{33C34D53-6BB6-4DD4-AE7B-BC52715DA1A7}" srcOrd="0" destOrd="0" presId="urn:microsoft.com/office/officeart/2005/8/layout/vList5"/>
    <dgm:cxn modelId="{24A0768D-3373-4311-834E-55E5D5A340FC}" type="presOf" srcId="{50FAA2EE-5649-4920-A6C0-9CC803BC43EC}" destId="{E44BBA88-1C9F-4703-8D5A-2ACF4E49EE8F}" srcOrd="0" destOrd="0" presId="urn:microsoft.com/office/officeart/2005/8/layout/vList5"/>
    <dgm:cxn modelId="{DB482836-0837-48E7-A033-CD06B75A5897}" type="presOf" srcId="{6CABD6F2-8EE5-4A06-A361-B212E59CB2E7}" destId="{14C277B3-7C50-4CEA-9BFB-6139D68AA5D1}" srcOrd="0" destOrd="0" presId="urn:microsoft.com/office/officeart/2005/8/layout/vList5"/>
    <dgm:cxn modelId="{1C3EDB17-AFD0-4D9D-AC6C-4D8B7445BE7B}" type="presOf" srcId="{33941E44-1654-4A07-A8FE-689E9897F4BF}" destId="{1FB823E2-DA42-4395-9723-3326E13E577A}" srcOrd="0" destOrd="0" presId="urn:microsoft.com/office/officeart/2005/8/layout/vList5"/>
    <dgm:cxn modelId="{7B6777B7-4639-4A91-B4FA-383258DC643D}" type="presOf" srcId="{A59EDB5E-CC14-42F5-9293-50E501500146}" destId="{8B91CC96-7DC2-4418-A9B9-8D2C94E61253}" srcOrd="0" destOrd="0" presId="urn:microsoft.com/office/officeart/2005/8/layout/vList5"/>
    <dgm:cxn modelId="{4A337DE7-832B-47E9-AE16-4B5F8E04F037}" srcId="{EDC7D10D-5E76-4283-BD70-53295889C589}" destId="{6CABD6F2-8EE5-4A06-A361-B212E59CB2E7}" srcOrd="1" destOrd="0" parTransId="{05B51E3B-8164-4748-8B25-0C3831FDDADB}" sibTransId="{AC29E21B-DDCC-4321-8D10-06B75DECD4E1}"/>
    <dgm:cxn modelId="{ADF2DA2D-A84E-4026-9F4C-F75F01121F98}" type="presOf" srcId="{96356CF5-5E1D-42ED-B8AB-A2A52A5D33F8}" destId="{55D0881E-E8AC-4216-89BE-841CFED0F2F3}" srcOrd="0" destOrd="0" presId="urn:microsoft.com/office/officeart/2005/8/layout/vList5"/>
    <dgm:cxn modelId="{AA5EF407-FA53-41D0-A5F6-090635ACDEE8}" srcId="{EDC7D10D-5E76-4283-BD70-53295889C589}" destId="{96356CF5-5E1D-42ED-B8AB-A2A52A5D33F8}" srcOrd="7" destOrd="0" parTransId="{D7A18924-E62D-4819-B736-E95429057FB2}" sibTransId="{83BE6039-36DA-466E-AA56-37B3394556F9}"/>
    <dgm:cxn modelId="{E7BDC54B-FE6D-4D5A-B883-B7C61E46C0DA}" type="presParOf" srcId="{BC1D9785-2674-4A65-B829-F30A4E7D774E}" destId="{237779A8-8DF0-4162-BAE6-E8366B064B37}" srcOrd="0" destOrd="0" presId="urn:microsoft.com/office/officeart/2005/8/layout/vList5"/>
    <dgm:cxn modelId="{FEBA6A33-E926-4C7D-8954-9A5D347063E6}" type="presParOf" srcId="{237779A8-8DF0-4162-BAE6-E8366B064B37}" destId="{1FB823E2-DA42-4395-9723-3326E13E577A}" srcOrd="0" destOrd="0" presId="urn:microsoft.com/office/officeart/2005/8/layout/vList5"/>
    <dgm:cxn modelId="{3809C98A-1AE5-4DCF-8F91-B167BA5A13E3}" type="presParOf" srcId="{BC1D9785-2674-4A65-B829-F30A4E7D774E}" destId="{2C8276A7-724B-4052-B432-D9BCEE9E3A62}" srcOrd="1" destOrd="0" presId="urn:microsoft.com/office/officeart/2005/8/layout/vList5"/>
    <dgm:cxn modelId="{DE8B4363-8773-4F49-9CF6-6CD451233C96}" type="presParOf" srcId="{BC1D9785-2674-4A65-B829-F30A4E7D774E}" destId="{B1011448-5E6F-4D5F-AC37-DB521E7CE3B9}" srcOrd="2" destOrd="0" presId="urn:microsoft.com/office/officeart/2005/8/layout/vList5"/>
    <dgm:cxn modelId="{EC44E6A3-32B9-488D-8E2A-D33780F629DA}" type="presParOf" srcId="{B1011448-5E6F-4D5F-AC37-DB521E7CE3B9}" destId="{14C277B3-7C50-4CEA-9BFB-6139D68AA5D1}" srcOrd="0" destOrd="0" presId="urn:microsoft.com/office/officeart/2005/8/layout/vList5"/>
    <dgm:cxn modelId="{740C3F08-3CE1-4C67-A621-396EB8700073}" type="presParOf" srcId="{BC1D9785-2674-4A65-B829-F30A4E7D774E}" destId="{A1EA3285-C371-4845-8DED-D0B6B338CC56}" srcOrd="3" destOrd="0" presId="urn:microsoft.com/office/officeart/2005/8/layout/vList5"/>
    <dgm:cxn modelId="{7EB1EBF3-BBDC-4E28-8C52-56117D13A121}" type="presParOf" srcId="{BC1D9785-2674-4A65-B829-F30A4E7D774E}" destId="{5248581F-C87C-49BF-B1EC-97735C9C4E59}" srcOrd="4" destOrd="0" presId="urn:microsoft.com/office/officeart/2005/8/layout/vList5"/>
    <dgm:cxn modelId="{5BD93598-7C10-449A-898E-59D16A51E951}" type="presParOf" srcId="{5248581F-C87C-49BF-B1EC-97735C9C4E59}" destId="{33C34D53-6BB6-4DD4-AE7B-BC52715DA1A7}" srcOrd="0" destOrd="0" presId="urn:microsoft.com/office/officeart/2005/8/layout/vList5"/>
    <dgm:cxn modelId="{97CB22A9-B87A-48A9-9631-D583294505E5}" type="presParOf" srcId="{BC1D9785-2674-4A65-B829-F30A4E7D774E}" destId="{1F6A9364-0BAB-4FBD-AECD-E7939AF95C3D}" srcOrd="5" destOrd="0" presId="urn:microsoft.com/office/officeart/2005/8/layout/vList5"/>
    <dgm:cxn modelId="{3727B6EC-170C-41F2-8ED6-3C6976CAEF76}" type="presParOf" srcId="{BC1D9785-2674-4A65-B829-F30A4E7D774E}" destId="{FDA07055-2A1F-4327-B3DE-8EC5DE8E6695}" srcOrd="6" destOrd="0" presId="urn:microsoft.com/office/officeart/2005/8/layout/vList5"/>
    <dgm:cxn modelId="{9AF00870-741D-48DE-B410-B6FAC071F31A}" type="presParOf" srcId="{FDA07055-2A1F-4327-B3DE-8EC5DE8E6695}" destId="{8B91CC96-7DC2-4418-A9B9-8D2C94E61253}" srcOrd="0" destOrd="0" presId="urn:microsoft.com/office/officeart/2005/8/layout/vList5"/>
    <dgm:cxn modelId="{41A7B052-402A-4DA8-89FB-36991B41276E}" type="presParOf" srcId="{BC1D9785-2674-4A65-B829-F30A4E7D774E}" destId="{72455938-C2A9-4152-B8B5-ECEEEC0577FD}" srcOrd="7" destOrd="0" presId="urn:microsoft.com/office/officeart/2005/8/layout/vList5"/>
    <dgm:cxn modelId="{2A1A1FB8-CCCA-4AA4-BBD0-E11CB3E64AEE}" type="presParOf" srcId="{BC1D9785-2674-4A65-B829-F30A4E7D774E}" destId="{CC4033CC-CBD0-419D-B8C1-410D38FBE2F8}" srcOrd="8" destOrd="0" presId="urn:microsoft.com/office/officeart/2005/8/layout/vList5"/>
    <dgm:cxn modelId="{CC66EB60-1B10-4596-9A41-2A9F3781480C}" type="presParOf" srcId="{CC4033CC-CBD0-419D-B8C1-410D38FBE2F8}" destId="{ECE7CFEC-0CF6-4AAE-8579-AE6765734FA6}" srcOrd="0" destOrd="0" presId="urn:microsoft.com/office/officeart/2005/8/layout/vList5"/>
    <dgm:cxn modelId="{3641C8FE-488A-45FC-B92D-4333D5A3803B}" type="presParOf" srcId="{BC1D9785-2674-4A65-B829-F30A4E7D774E}" destId="{646E7BCD-0B5B-4282-9449-A65931EF8512}" srcOrd="9" destOrd="0" presId="urn:microsoft.com/office/officeart/2005/8/layout/vList5"/>
    <dgm:cxn modelId="{14C801A1-8586-486D-9AE8-D939E2A1D41F}" type="presParOf" srcId="{BC1D9785-2674-4A65-B829-F30A4E7D774E}" destId="{4990A7E4-88EC-4E91-BFF5-3746A4418182}" srcOrd="10" destOrd="0" presId="urn:microsoft.com/office/officeart/2005/8/layout/vList5"/>
    <dgm:cxn modelId="{C0BC1476-7D08-4460-82A5-2E8FCAE0B7C0}" type="presParOf" srcId="{4990A7E4-88EC-4E91-BFF5-3746A4418182}" destId="{35AE2032-27B6-48AB-8DC9-88DF81AB371E}" srcOrd="0" destOrd="0" presId="urn:microsoft.com/office/officeart/2005/8/layout/vList5"/>
    <dgm:cxn modelId="{33A7EA4E-7AA5-4E32-919E-073A5CDB82CC}" type="presParOf" srcId="{BC1D9785-2674-4A65-B829-F30A4E7D774E}" destId="{9F2991AC-FA89-47D5-9D25-A098DE17085D}" srcOrd="11" destOrd="0" presId="urn:microsoft.com/office/officeart/2005/8/layout/vList5"/>
    <dgm:cxn modelId="{BA8AC9EB-82E9-4970-AE51-0CD14FC00B45}" type="presParOf" srcId="{BC1D9785-2674-4A65-B829-F30A4E7D774E}" destId="{EF87CAAF-392D-4DF3-9A59-DE9948BE82BD}" srcOrd="12" destOrd="0" presId="urn:microsoft.com/office/officeart/2005/8/layout/vList5"/>
    <dgm:cxn modelId="{5C4B121D-3E74-4FCB-97FC-77BAC2C5D89A}" type="presParOf" srcId="{EF87CAAF-392D-4DF3-9A59-DE9948BE82BD}" destId="{E44BBA88-1C9F-4703-8D5A-2ACF4E49EE8F}" srcOrd="0" destOrd="0" presId="urn:microsoft.com/office/officeart/2005/8/layout/vList5"/>
    <dgm:cxn modelId="{2CF337EF-D557-42CB-AEBF-B40962FD779C}" type="presParOf" srcId="{BC1D9785-2674-4A65-B829-F30A4E7D774E}" destId="{E76944D4-A1BA-45EA-AE36-209EEBB9627A}" srcOrd="13" destOrd="0" presId="urn:microsoft.com/office/officeart/2005/8/layout/vList5"/>
    <dgm:cxn modelId="{743EFC8C-BD5D-4543-BE3B-9FE7A30BBC48}" type="presParOf" srcId="{BC1D9785-2674-4A65-B829-F30A4E7D774E}" destId="{1928B34B-168E-4BC7-BD30-392164CC1C74}" srcOrd="14" destOrd="0" presId="urn:microsoft.com/office/officeart/2005/8/layout/vList5"/>
    <dgm:cxn modelId="{609B5774-612D-4A32-893B-D3C7823A30F1}" type="presParOf" srcId="{1928B34B-168E-4BC7-BD30-392164CC1C74}" destId="{55D0881E-E8AC-4216-89BE-841CFED0F2F3}" srcOrd="0" destOrd="0" presId="urn:microsoft.com/office/officeart/2005/8/layout/vList5"/>
    <dgm:cxn modelId="{1BAD6768-2697-496F-9414-FE5A1901E910}" type="presParOf" srcId="{BC1D9785-2674-4A65-B829-F30A4E7D774E}" destId="{C3BF3F58-497F-477A-98FE-9AF82A9B82FC}" srcOrd="15" destOrd="0" presId="urn:microsoft.com/office/officeart/2005/8/layout/vList5"/>
    <dgm:cxn modelId="{A3499B7B-E5C8-49BF-BB4F-EFDC94C4D0F5}" type="presParOf" srcId="{BC1D9785-2674-4A65-B829-F30A4E7D774E}" destId="{C9BC9683-CAA3-4DA5-90E9-E0470280CB1E}" srcOrd="16" destOrd="0" presId="urn:microsoft.com/office/officeart/2005/8/layout/vList5"/>
    <dgm:cxn modelId="{7EA1EE06-8681-4E76-A39A-FF052590E1B6}" type="presParOf" srcId="{C9BC9683-CAA3-4DA5-90E9-E0470280CB1E}" destId="{763111B3-07D6-477A-BA53-262754528253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FB823E2-DA42-4395-9723-3326E13E577A}">
      <dsp:nvSpPr>
        <dsp:cNvPr id="0" name=""/>
        <dsp:cNvSpPr/>
      </dsp:nvSpPr>
      <dsp:spPr>
        <a:xfrm>
          <a:off x="185725" y="98736"/>
          <a:ext cx="2962656" cy="4812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MS-DOS</a:t>
          </a:r>
          <a:endParaRPr lang="cs-CZ" sz="2400" kern="1200" dirty="0"/>
        </a:p>
      </dsp:txBody>
      <dsp:txXfrm>
        <a:off x="185725" y="98736"/>
        <a:ext cx="2962656" cy="481215"/>
      </dsp:txXfrm>
    </dsp:sp>
    <dsp:sp modelId="{14C277B3-7C50-4CEA-9BFB-6139D68AA5D1}">
      <dsp:nvSpPr>
        <dsp:cNvPr id="0" name=""/>
        <dsp:cNvSpPr/>
      </dsp:nvSpPr>
      <dsp:spPr>
        <a:xfrm>
          <a:off x="185725" y="655006"/>
          <a:ext cx="2962656" cy="4812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Windows 95</a:t>
          </a:r>
          <a:endParaRPr lang="cs-CZ" sz="2400" kern="1200" dirty="0"/>
        </a:p>
      </dsp:txBody>
      <dsp:txXfrm>
        <a:off x="185725" y="655006"/>
        <a:ext cx="2962656" cy="481215"/>
      </dsp:txXfrm>
    </dsp:sp>
    <dsp:sp modelId="{33C34D53-6BB6-4DD4-AE7B-BC52715DA1A7}">
      <dsp:nvSpPr>
        <dsp:cNvPr id="0" name=""/>
        <dsp:cNvSpPr/>
      </dsp:nvSpPr>
      <dsp:spPr>
        <a:xfrm>
          <a:off x="185725" y="1211271"/>
          <a:ext cx="2962656" cy="4812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Windows 98</a:t>
          </a:r>
          <a:endParaRPr lang="cs-CZ" sz="2400" kern="1200" dirty="0"/>
        </a:p>
      </dsp:txBody>
      <dsp:txXfrm>
        <a:off x="185725" y="1211271"/>
        <a:ext cx="2962656" cy="481215"/>
      </dsp:txXfrm>
    </dsp:sp>
    <dsp:sp modelId="{8B91CC96-7DC2-4418-A9B9-8D2C94E61253}">
      <dsp:nvSpPr>
        <dsp:cNvPr id="0" name=""/>
        <dsp:cNvSpPr/>
      </dsp:nvSpPr>
      <dsp:spPr>
        <a:xfrm>
          <a:off x="185725" y="1767536"/>
          <a:ext cx="2962656" cy="4812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Windows Me</a:t>
          </a:r>
          <a:r>
            <a:rPr lang="cs-CZ" sz="2400" kern="1200" dirty="0" smtClean="0"/>
            <a:t> </a:t>
          </a:r>
          <a:endParaRPr lang="cs-CZ" sz="2400" kern="1200" dirty="0"/>
        </a:p>
      </dsp:txBody>
      <dsp:txXfrm>
        <a:off x="185725" y="1767536"/>
        <a:ext cx="2962656" cy="481215"/>
      </dsp:txXfrm>
    </dsp:sp>
    <dsp:sp modelId="{ECE7CFEC-0CF6-4AAE-8579-AE6765734FA6}">
      <dsp:nvSpPr>
        <dsp:cNvPr id="0" name=""/>
        <dsp:cNvSpPr/>
      </dsp:nvSpPr>
      <dsp:spPr>
        <a:xfrm>
          <a:off x="214315" y="2311410"/>
          <a:ext cx="2962656" cy="4812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Windows 2000</a:t>
          </a:r>
          <a:endParaRPr lang="cs-CZ" sz="2400" kern="1200" dirty="0"/>
        </a:p>
      </dsp:txBody>
      <dsp:txXfrm>
        <a:off x="214315" y="2311410"/>
        <a:ext cx="2962656" cy="481215"/>
      </dsp:txXfrm>
    </dsp:sp>
    <dsp:sp modelId="{35AE2032-27B6-48AB-8DC9-88DF81AB371E}">
      <dsp:nvSpPr>
        <dsp:cNvPr id="0" name=""/>
        <dsp:cNvSpPr/>
      </dsp:nvSpPr>
      <dsp:spPr>
        <a:xfrm>
          <a:off x="3328985" y="149730"/>
          <a:ext cx="2962656" cy="4812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dirty="0" smtClean="0"/>
            <a:t>Windows XP </a:t>
          </a:r>
          <a:endParaRPr lang="cs-CZ" sz="2400" kern="1200" dirty="0"/>
        </a:p>
      </dsp:txBody>
      <dsp:txXfrm>
        <a:off x="3328985" y="149730"/>
        <a:ext cx="2962656" cy="481215"/>
      </dsp:txXfrm>
    </dsp:sp>
    <dsp:sp modelId="{E44BBA88-1C9F-4703-8D5A-2ACF4E49EE8F}">
      <dsp:nvSpPr>
        <dsp:cNvPr id="0" name=""/>
        <dsp:cNvSpPr/>
      </dsp:nvSpPr>
      <dsp:spPr>
        <a:xfrm>
          <a:off x="3328985" y="705995"/>
          <a:ext cx="2962656" cy="4812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dirty="0" smtClean="0"/>
            <a:t>Windows Vista</a:t>
          </a:r>
          <a:endParaRPr lang="cs-CZ" sz="2400" kern="1200" dirty="0"/>
        </a:p>
      </dsp:txBody>
      <dsp:txXfrm>
        <a:off x="3328985" y="705995"/>
        <a:ext cx="2962656" cy="481215"/>
      </dsp:txXfrm>
    </dsp:sp>
    <dsp:sp modelId="{55D0881E-E8AC-4216-89BE-841CFED0F2F3}">
      <dsp:nvSpPr>
        <dsp:cNvPr id="0" name=""/>
        <dsp:cNvSpPr/>
      </dsp:nvSpPr>
      <dsp:spPr>
        <a:xfrm>
          <a:off x="3328985" y="1262265"/>
          <a:ext cx="2962656" cy="4812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dirty="0" smtClean="0"/>
            <a:t>Windows 7 </a:t>
          </a:r>
          <a:endParaRPr lang="cs-CZ" sz="2400" kern="1200" dirty="0"/>
        </a:p>
      </dsp:txBody>
      <dsp:txXfrm>
        <a:off x="3328985" y="1262265"/>
        <a:ext cx="2962656" cy="481215"/>
      </dsp:txXfrm>
    </dsp:sp>
    <dsp:sp modelId="{763111B3-07D6-477A-BA53-262754528253}">
      <dsp:nvSpPr>
        <dsp:cNvPr id="0" name=""/>
        <dsp:cNvSpPr/>
      </dsp:nvSpPr>
      <dsp:spPr>
        <a:xfrm>
          <a:off x="3328985" y="1818531"/>
          <a:ext cx="2962656" cy="48121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dirty="0" smtClean="0"/>
            <a:t>Windows 8</a:t>
          </a:r>
          <a:endParaRPr lang="en-US" sz="2400" kern="1200" dirty="0"/>
        </a:p>
      </dsp:txBody>
      <dsp:txXfrm>
        <a:off x="3328985" y="1818531"/>
        <a:ext cx="2962656" cy="48121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7A4CFF7-E349-41B3-871F-361BB70AC7E4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cs-CZ"/>
          </a:p>
        </p:txBody>
      </p:sp>
      <p:sp>
        <p:nvSpPr>
          <p:cNvPr id="10" name="Obdélník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bdélník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Obdélník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Přímá spojovací čára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Přímá spojovací čára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Přímá spojovací čára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Přímá spojovací čára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Obdélník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a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a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Elipsa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Elipsa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Elipsa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0FF3667C-BE42-42BF-B837-3B7DBF4014B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4CFF7-E349-41B3-871F-361BB70AC7E4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3667C-BE42-42BF-B837-3B7DBF4014B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4CFF7-E349-41B3-871F-361BB70AC7E4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3667C-BE42-42BF-B837-3B7DBF4014B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7A4CFF7-E349-41B3-871F-361BB70AC7E4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FF3667C-BE42-42BF-B837-3B7DBF4014B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7A4CFF7-E349-41B3-871F-361BB70AC7E4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cs-CZ"/>
          </a:p>
        </p:txBody>
      </p:sp>
      <p:sp>
        <p:nvSpPr>
          <p:cNvPr id="9" name="Obdélník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élník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bdélník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Přímá spojovací čára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Přímá spojovací čára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Přímá spojovací čára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Obdélník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Elipsa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Elipsa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a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lipsa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a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Přímá spojovací čára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0FF3667C-BE42-42BF-B837-3B7DBF4014B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4CFF7-E349-41B3-871F-361BB70AC7E4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3667C-BE42-42BF-B837-3B7DBF4014B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4CFF7-E349-41B3-871F-361BB70AC7E4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3667C-BE42-42BF-B837-3B7DBF4014B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text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4" name="Zástupný symbol pro text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7A4CFF7-E349-41B3-871F-361BB70AC7E4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FF3667C-BE42-42BF-B837-3B7DBF4014B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4CFF7-E349-41B3-871F-361BB70AC7E4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3667C-BE42-42BF-B837-3B7DBF4014B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Zástupný symbol pro obsah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1" name="Zástupný symbol pro datum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7A4CFF7-E349-41B3-871F-361BB70AC7E4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22" name="Zástupný symbol pro číslo snímku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FF3667C-BE42-42BF-B837-3B7DBF4014B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3" name="Zástupný symbol pro zápatí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Elipsa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římá spojovací čára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Přímá spojovací čára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Přímá spojovací čára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Zástupný symbol pro datum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7A4CFF7-E349-41B3-871F-361BB70AC7E4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FF3667C-BE42-42BF-B837-3B7DBF4014B8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1" name="Zástupný symbol pro zápatí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římá spojovací čára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7A4CFF7-E349-41B3-871F-361BB70AC7E4}" type="datetimeFigureOut">
              <a:rPr lang="cs-CZ" smtClean="0"/>
              <a:pPr/>
              <a:t>25.11.2012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Obdélník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Elipsa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FF3667C-BE42-42BF-B837-3B7DBF4014B8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cs.wikipedia.org/wiki/Microsoft_Office" TargetMode="External"/><Relationship Id="rId13" Type="http://schemas.openxmlformats.org/officeDocument/2006/relationships/hyperlink" Target="http://upload.wikimedia.org/wikipedia/de/c/cf/Microsoft_Office_2010.svg" TargetMode="External"/><Relationship Id="rId3" Type="http://schemas.openxmlformats.org/officeDocument/2006/relationships/hyperlink" Target="http://upload.wikimedia.org/wikipedia/commons/f/f4/Microsoft.svg" TargetMode="External"/><Relationship Id="rId7" Type="http://schemas.openxmlformats.org/officeDocument/2006/relationships/hyperlink" Target="http://upload.wikimedia.org/wikipedia/commons/4/4a/Prague_Michle_Microsoft.jpg" TargetMode="External"/><Relationship Id="rId12" Type="http://schemas.openxmlformats.org/officeDocument/2006/relationships/hyperlink" Target="http://upload.wikimedia.org/wikipedia/commons/6/65/Xbox_and_controller.jpeg" TargetMode="External"/><Relationship Id="rId17" Type="http://schemas.openxmlformats.org/officeDocument/2006/relationships/hyperlink" Target="http://upload.wikimedia.org/wikipedia/commons/c/c7/The_Microsoft_logo_%26_slogan.png" TargetMode="External"/><Relationship Id="rId2" Type="http://schemas.openxmlformats.org/officeDocument/2006/relationships/hyperlink" Target="http://cs.wikipedia.org/wiki/Microsoft" TargetMode="External"/><Relationship Id="rId16" Type="http://schemas.openxmlformats.org/officeDocument/2006/relationships/hyperlink" Target="http://upload.wikimedia.org/wikipedia/commons/b/b7/Microsoft_logo_&amp;_slogan.sv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upload.wikimedia.org/wikipedia/commons/4/4d/Paull_Allen.JPG" TargetMode="External"/><Relationship Id="rId11" Type="http://schemas.openxmlformats.org/officeDocument/2006/relationships/hyperlink" Target="http://upload.wikimedia.org/wikipedia/commons/0/03/Xbox-360-Consoles-Infobox.png" TargetMode="External"/><Relationship Id="rId5" Type="http://schemas.openxmlformats.org/officeDocument/2006/relationships/hyperlink" Target="http://upload.wikimedia.org/wikipedia/commons/7/7f/Bill_Gates_2004_cr.jpg" TargetMode="External"/><Relationship Id="rId15" Type="http://schemas.openxmlformats.org/officeDocument/2006/relationships/hyperlink" Target="http://upload.wikimedia.org/wikipedia/commons/2/24/Microsoft_-_Where_do_you_want_to_go_today.svg" TargetMode="External"/><Relationship Id="rId10" Type="http://schemas.openxmlformats.org/officeDocument/2006/relationships/hyperlink" Target="http://upload.wikimedia.org/wikipedia/en/2/29/MicrosoftWindows2012.png" TargetMode="External"/><Relationship Id="rId4" Type="http://schemas.openxmlformats.org/officeDocument/2006/relationships/hyperlink" Target="http://upload.wikimedia.org/wikipedia/en/4/4f/1981BillPaul.jpg" TargetMode="External"/><Relationship Id="rId9" Type="http://schemas.openxmlformats.org/officeDocument/2006/relationships/hyperlink" Target="http://upload.wikimedia.org/wikipedia/commons/e/e6/Microsoft_Office_2013.svg" TargetMode="External"/><Relationship Id="rId14" Type="http://schemas.openxmlformats.org/officeDocument/2006/relationships/hyperlink" Target="http://upload.wikimedia.org/wikipedia/commons/f/f6/Microsoft_Logo_Historical.sv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9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Nadpis 2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Microsoft</a:t>
            </a:r>
            <a:endParaRPr lang="cs-CZ" dirty="0"/>
          </a:p>
        </p:txBody>
      </p:sp>
      <p:sp>
        <p:nvSpPr>
          <p:cNvPr id="25" name="Podnadpis 2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Radek Straka</a:t>
            </a:r>
          </a:p>
          <a:p>
            <a:r>
              <a:rPr lang="cs-CZ" dirty="0" smtClean="0"/>
              <a:t>Odborné Učiliště Holešov</a:t>
            </a:r>
            <a:endParaRPr lang="cs-CZ" dirty="0"/>
          </a:p>
        </p:txBody>
      </p:sp>
      <p:pic>
        <p:nvPicPr>
          <p:cNvPr id="4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0"/>
            <a:ext cx="3960440" cy="96548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Statistiky (2010)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Obrat: 62,5 miliard USD </a:t>
            </a:r>
          </a:p>
          <a:p>
            <a:r>
              <a:rPr lang="cs-CZ" dirty="0" smtClean="0"/>
              <a:t>Výsledek hospodaření:18,8 miliard USD</a:t>
            </a:r>
          </a:p>
          <a:p>
            <a:r>
              <a:rPr lang="cs-CZ" dirty="0" smtClean="0"/>
              <a:t>Počet zaměstnanců: 89 000</a:t>
            </a:r>
            <a:br>
              <a:rPr lang="cs-CZ" dirty="0" smtClean="0"/>
            </a:br>
            <a:endParaRPr lang="cs-CZ" dirty="0"/>
          </a:p>
        </p:txBody>
      </p:sp>
      <p:pic>
        <p:nvPicPr>
          <p:cNvPr id="2049" name="Picture 1" descr="C:\Documents and Settings\Ondra\Local Settings\Temporary Internet Files\Content.IE5\XW4HJWA4\MC900340098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3573016"/>
            <a:ext cx="2779293" cy="27792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Historická loga</a:t>
            </a:r>
            <a:endParaRPr lang="cs-CZ" dirty="0"/>
          </a:p>
        </p:txBody>
      </p:sp>
      <p:sp>
        <p:nvSpPr>
          <p:cNvPr id="4" name="Šipka dolů 3"/>
          <p:cNvSpPr/>
          <p:nvPr/>
        </p:nvSpPr>
        <p:spPr>
          <a:xfrm>
            <a:off x="467544" y="1700808"/>
            <a:ext cx="432048" cy="482453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5602" name="Picture 2" descr="File:Microsoft Logo Historical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700808"/>
            <a:ext cx="3672408" cy="803339"/>
          </a:xfrm>
          <a:prstGeom prst="rect">
            <a:avLst/>
          </a:prstGeom>
          <a:noFill/>
        </p:spPr>
      </p:pic>
      <p:pic>
        <p:nvPicPr>
          <p:cNvPr id="25604" name="Picture 4" descr="File:Microsoft - Where do you want to go today.sv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2564904"/>
            <a:ext cx="3600400" cy="1045467"/>
          </a:xfrm>
          <a:prstGeom prst="rect">
            <a:avLst/>
          </a:prstGeom>
          <a:noFill/>
        </p:spPr>
      </p:pic>
      <p:pic>
        <p:nvPicPr>
          <p:cNvPr id="25606" name="Picture 6" descr="Soubor: Microsoft logo a slogan.sv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3645024"/>
            <a:ext cx="2762489" cy="759685"/>
          </a:xfrm>
          <a:prstGeom prst="rect">
            <a:avLst/>
          </a:prstGeom>
          <a:noFill/>
        </p:spPr>
      </p:pic>
      <p:pic>
        <p:nvPicPr>
          <p:cNvPr id="25608" name="Picture 8" descr="File:The Microsoft logo &amp; slogan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4653136"/>
            <a:ext cx="4115464" cy="420241"/>
          </a:xfrm>
          <a:prstGeom prst="rect">
            <a:avLst/>
          </a:prstGeom>
          <a:noFill/>
        </p:spPr>
      </p:pic>
      <p:pic>
        <p:nvPicPr>
          <p:cNvPr id="25610" name="Picture 10" descr="Soubor: Microsoft.sv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75656" y="5445224"/>
            <a:ext cx="3314487" cy="7084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Ředitelství společnosti Microsoft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26626" name="Picture 2" descr="Soubor: Microsoft sign closeu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700808"/>
            <a:ext cx="6120680" cy="45905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Česká budova </a:t>
            </a:r>
            <a:r>
              <a:rPr lang="cs-CZ" dirty="0" err="1" smtClean="0"/>
              <a:t>Microsoftu</a:t>
            </a:r>
            <a:r>
              <a:rPr lang="cs-CZ" dirty="0" smtClean="0"/>
              <a:t> v Praze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9458" name="Picture 2" descr="http://upload.wikimedia.org/wikipedia/commons/4/4a/Prague_Michle_Microsof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772816"/>
            <a:ext cx="6019730" cy="46085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(30.08.2012)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cs-CZ" dirty="0" smtClean="0">
                <a:hlinkClick r:id="rId2"/>
              </a:rPr>
              <a:t>http://cs.wikipedia.org/wiki/Microsoft</a:t>
            </a:r>
            <a:endParaRPr lang="cs-CZ" dirty="0" smtClean="0"/>
          </a:p>
          <a:p>
            <a:r>
              <a:rPr lang="cs-CZ" dirty="0" smtClean="0">
                <a:hlinkClick r:id="rId3"/>
              </a:rPr>
              <a:t>http://upload.wikimedia.org/wikipedia/commons/f/f4/Microsoft.svg</a:t>
            </a:r>
            <a:endParaRPr lang="cs-CZ" dirty="0" smtClean="0"/>
          </a:p>
          <a:p>
            <a:r>
              <a:rPr lang="cs-CZ" dirty="0" smtClean="0">
                <a:hlinkClick r:id="rId4"/>
              </a:rPr>
              <a:t>http://upload.wikimedia.org/wikipedia/en/4/4f/1981BillPaul.jpg</a:t>
            </a:r>
            <a:endParaRPr lang="cs-CZ" dirty="0" smtClean="0"/>
          </a:p>
          <a:p>
            <a:r>
              <a:rPr lang="cs-CZ" dirty="0" smtClean="0">
                <a:hlinkClick r:id="rId5"/>
              </a:rPr>
              <a:t>http://upload.wikimedia.org/wikipedia/commons/7/7f/Bill_Gates_2004_cr.jpg</a:t>
            </a:r>
            <a:endParaRPr lang="cs-CZ" dirty="0" smtClean="0"/>
          </a:p>
          <a:p>
            <a:r>
              <a:rPr lang="cs-CZ" dirty="0" smtClean="0">
                <a:hlinkClick r:id="rId6"/>
              </a:rPr>
              <a:t>http://upload.wikimedia.org/wikipedia/commons/4/4d/Paull_Allen.JPG</a:t>
            </a:r>
            <a:endParaRPr lang="cs-CZ" dirty="0" smtClean="0"/>
          </a:p>
          <a:p>
            <a:r>
              <a:rPr lang="cs-CZ" dirty="0" smtClean="0">
                <a:hlinkClick r:id="rId7"/>
              </a:rPr>
              <a:t>http://upload.wikimedia.org/wikipedia/commons/4/4a/Prague_Michle_Microsoft.jpg</a:t>
            </a:r>
            <a:endParaRPr lang="cs-CZ" dirty="0" smtClean="0"/>
          </a:p>
          <a:p>
            <a:r>
              <a:rPr lang="cs-CZ" dirty="0" smtClean="0">
                <a:hlinkClick r:id="rId8"/>
              </a:rPr>
              <a:t>http://cs.wikipedia.org/wiki/Microsoft_Office</a:t>
            </a:r>
            <a:endParaRPr lang="cs-CZ" dirty="0" smtClean="0"/>
          </a:p>
          <a:p>
            <a:r>
              <a:rPr lang="cs-CZ" dirty="0" smtClean="0">
                <a:hlinkClick r:id="rId9"/>
              </a:rPr>
              <a:t>http://upload.wikimedia.org/wikipedia/commons/e/e6/Microsoft_Office_2013.svg</a:t>
            </a:r>
            <a:endParaRPr lang="cs-CZ" dirty="0" smtClean="0"/>
          </a:p>
          <a:p>
            <a:r>
              <a:rPr lang="cs-CZ" dirty="0" smtClean="0">
                <a:hlinkClick r:id="rId10"/>
              </a:rPr>
              <a:t>http://upload.wikimedia.org/wikipedia/en/2/29/MicrosoftWindows2012.png</a:t>
            </a:r>
            <a:endParaRPr lang="cs-CZ" dirty="0" smtClean="0"/>
          </a:p>
          <a:p>
            <a:r>
              <a:rPr lang="cs-CZ" dirty="0" smtClean="0">
                <a:hlinkClick r:id="rId11"/>
              </a:rPr>
              <a:t>http://upload.wikimedia.org/wikipedia/commons/0/03/Xbox-360-Consoles-Infobox.png</a:t>
            </a:r>
            <a:endParaRPr lang="cs-CZ" dirty="0" smtClean="0"/>
          </a:p>
          <a:p>
            <a:r>
              <a:rPr lang="cs-CZ" dirty="0" smtClean="0">
                <a:hlinkClick r:id="rId12"/>
              </a:rPr>
              <a:t>http://upload.wikimedia.org/wikipedia/commons/6/65/Xbox_and_controller.jpeg</a:t>
            </a:r>
            <a:endParaRPr lang="cs-CZ" dirty="0" smtClean="0"/>
          </a:p>
          <a:p>
            <a:r>
              <a:rPr lang="cs-CZ" dirty="0" smtClean="0">
                <a:hlinkClick r:id="rId13"/>
              </a:rPr>
              <a:t>http://upload.wikimedia.org/wikipedia/de/c/cf/Microsoft_Office_2010.svg</a:t>
            </a:r>
            <a:endParaRPr lang="cs-CZ" dirty="0" smtClean="0"/>
          </a:p>
          <a:p>
            <a:r>
              <a:rPr lang="cs-CZ" dirty="0" smtClean="0">
                <a:hlinkClick r:id="rId14"/>
              </a:rPr>
              <a:t>http://upload.wikimedia.org/wikipedia/commons/f/f6/Microsoft_Logo_Historical.svg</a:t>
            </a:r>
            <a:endParaRPr lang="cs-CZ" dirty="0" smtClean="0"/>
          </a:p>
          <a:p>
            <a:r>
              <a:rPr lang="cs-CZ" dirty="0" smtClean="0">
                <a:hlinkClick r:id="rId15"/>
              </a:rPr>
              <a:t>http://upload.wikimedia.org/wikipedia/commons/2/24/Microsoft_-_Where_do_you_want_to_go_today.svg</a:t>
            </a:r>
            <a:endParaRPr lang="cs-CZ" dirty="0" smtClean="0"/>
          </a:p>
          <a:p>
            <a:r>
              <a:rPr lang="cs-CZ" dirty="0" smtClean="0">
                <a:hlinkClick r:id="rId16"/>
              </a:rPr>
              <a:t>http://upload.wikimedia.org/wikipedia/commons/b/b7/Microsoft_logo_%26_slogan.svg</a:t>
            </a:r>
            <a:endParaRPr lang="cs-CZ" dirty="0" smtClean="0"/>
          </a:p>
          <a:p>
            <a:r>
              <a:rPr lang="cs-CZ" dirty="0" smtClean="0">
                <a:hlinkClick r:id="rId17"/>
              </a:rPr>
              <a:t>http://upload.wikimedia.org/wikipedia/commons/c/c7/The_Microsoft_logo_%</a:t>
            </a:r>
            <a:r>
              <a:rPr lang="cs-CZ" dirty="0" smtClean="0">
                <a:hlinkClick r:id="rId17"/>
              </a:rPr>
              <a:t>26_slogan.png</a:t>
            </a:r>
            <a:endParaRPr lang="cs-CZ" dirty="0" smtClean="0"/>
          </a:p>
          <a:p>
            <a:r>
              <a:rPr lang="cs-CZ" dirty="0" smtClean="0"/>
              <a:t>Zdroje obrázků: MS </a:t>
            </a:r>
            <a:r>
              <a:rPr lang="cs-CZ" smtClean="0"/>
              <a:t>Office Klipart</a:t>
            </a:r>
            <a:endParaRPr lang="cs-CZ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Microsoft obecně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Americká akciová nadnárodní společnost</a:t>
            </a:r>
          </a:p>
          <a:p>
            <a:r>
              <a:rPr lang="cs-CZ" dirty="0" smtClean="0"/>
              <a:t>Založena 4. dubna 1975</a:t>
            </a:r>
            <a:endParaRPr lang="cs-CZ" dirty="0"/>
          </a:p>
        </p:txBody>
      </p:sp>
      <p:pic>
        <p:nvPicPr>
          <p:cNvPr id="4098" name="Picture 2" descr="File:Microsoft Logo Historical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284984"/>
            <a:ext cx="7620000" cy="16668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Zakladatelé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467544" y="1556792"/>
            <a:ext cx="7467600" cy="4873752"/>
          </a:xfrm>
        </p:spPr>
        <p:txBody>
          <a:bodyPr/>
          <a:lstStyle/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pPr>
              <a:buNone/>
            </a:pPr>
            <a:r>
              <a:rPr lang="cs-CZ" dirty="0" smtClean="0"/>
              <a:t>		</a:t>
            </a:r>
            <a:r>
              <a:rPr lang="cs-CZ" dirty="0" err="1" smtClean="0"/>
              <a:t>Bill</a:t>
            </a:r>
            <a:r>
              <a:rPr lang="cs-CZ" dirty="0" smtClean="0"/>
              <a:t> Gates 			     Paul Allen</a:t>
            </a:r>
            <a:endParaRPr lang="cs-CZ" dirty="0"/>
          </a:p>
        </p:txBody>
      </p:sp>
      <p:pic>
        <p:nvPicPr>
          <p:cNvPr id="18436" name="Picture 4" descr="http://upload.wikimedia.org/wikipedia/commons/7/7f/Bill_Gates_2004_c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132856"/>
            <a:ext cx="2694933" cy="3230142"/>
          </a:xfrm>
          <a:prstGeom prst="rect">
            <a:avLst/>
          </a:prstGeom>
          <a:noFill/>
        </p:spPr>
      </p:pic>
      <p:pic>
        <p:nvPicPr>
          <p:cNvPr id="18438" name="Picture 6" descr="http://upload.wikimedia.org/wikipedia/commons/4/4d/Paull_Alle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2132856"/>
            <a:ext cx="2304256" cy="32766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Zakladatelé</a:t>
            </a:r>
            <a:endParaRPr lang="cs-CZ" dirty="0"/>
          </a:p>
        </p:txBody>
      </p:sp>
      <p:pic>
        <p:nvPicPr>
          <p:cNvPr id="4" name="Picture 2" descr="http://upload.wikimedia.org/wikipedia/en/4/4f/1981BillPau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916832"/>
            <a:ext cx="6127331" cy="42401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Oblast výroby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Počítačový software</a:t>
            </a:r>
          </a:p>
          <a:p>
            <a:r>
              <a:rPr lang="cs-CZ" dirty="0" smtClean="0"/>
              <a:t> Publikování</a:t>
            </a:r>
          </a:p>
          <a:p>
            <a:r>
              <a:rPr lang="cs-CZ" dirty="0" smtClean="0"/>
              <a:t>Výzkum a vývoj</a:t>
            </a:r>
          </a:p>
          <a:p>
            <a:r>
              <a:rPr lang="cs-CZ" dirty="0" smtClean="0"/>
              <a:t>Počítačový hardware</a:t>
            </a:r>
          </a:p>
          <a:p>
            <a:r>
              <a:rPr lang="cs-CZ" dirty="0" smtClean="0"/>
              <a:t>Počítačové hry</a:t>
            </a:r>
            <a:endParaRPr lang="cs-CZ" dirty="0"/>
          </a:p>
        </p:txBody>
      </p:sp>
      <p:pic>
        <p:nvPicPr>
          <p:cNvPr id="3074" name="Picture 2" descr="Soubor:Microsoft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760186">
            <a:off x="2115763" y="4045540"/>
            <a:ext cx="5846668" cy="12472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196752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cs-CZ" sz="4000" dirty="0" smtClean="0"/>
              <a:t>Nejznámější produkty</a:t>
            </a:r>
            <a:endParaRPr lang="cs-CZ" sz="4000" dirty="0"/>
          </a:p>
        </p:txBody>
      </p:sp>
      <p:pic>
        <p:nvPicPr>
          <p:cNvPr id="24580" name="Picture 4" descr="C:\Documents and Settings\Ondra\Local Settings\Temporary Internet Files\Content.IE5\P2H3G0KD\MC900442154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2636912"/>
            <a:ext cx="3657143" cy="36571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MS Windows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611560" y="1556792"/>
            <a:ext cx="7467600" cy="4873752"/>
          </a:xfrm>
        </p:spPr>
        <p:txBody>
          <a:bodyPr/>
          <a:lstStyle/>
          <a:p>
            <a:r>
              <a:rPr lang="cs-CZ" dirty="0" smtClean="0"/>
              <a:t>Operační systém od firmy Microsoft</a:t>
            </a:r>
          </a:p>
          <a:p>
            <a:r>
              <a:rPr lang="cs-CZ" dirty="0" smtClean="0"/>
              <a:t>Mají grafické uživatelské rozhraní</a:t>
            </a:r>
          </a:p>
          <a:p>
            <a:r>
              <a:rPr lang="cs-CZ" dirty="0" smtClean="0"/>
              <a:t>Podporují multitasking</a:t>
            </a:r>
          </a:p>
          <a:p>
            <a:pPr>
              <a:buNone/>
            </a:pPr>
            <a:endParaRPr lang="cs-CZ" dirty="0"/>
          </a:p>
        </p:txBody>
      </p:sp>
      <p:graphicFrame>
        <p:nvGraphicFramePr>
          <p:cNvPr id="7" name="Zástupný symbol pro obsah 7"/>
          <p:cNvGraphicFramePr>
            <a:graphicFrameLocks/>
          </p:cNvGraphicFramePr>
          <p:nvPr/>
        </p:nvGraphicFramePr>
        <p:xfrm>
          <a:off x="611560" y="3356992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3554" name="Picture 2" descr="http://upload.wikimedia.org/wikipedia/en/2/29/MicrosoftWindows2012.png"/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rgbClr val="00808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5076056" y="476672"/>
            <a:ext cx="3395415" cy="8065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MS Office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Kancelářský balík od </a:t>
            </a:r>
            <a:r>
              <a:rPr lang="cs-CZ" dirty="0" err="1" smtClean="0"/>
              <a:t>Microsoftu</a:t>
            </a:r>
            <a:endParaRPr lang="cs-CZ" dirty="0" smtClean="0"/>
          </a:p>
          <a:p>
            <a:endParaRPr lang="cs-CZ" dirty="0" smtClean="0"/>
          </a:p>
          <a:p>
            <a:pPr>
              <a:buNone/>
            </a:pPr>
            <a:r>
              <a:rPr lang="cs-CZ" u="sng" dirty="0" smtClean="0"/>
              <a:t>Verze pro MS Windows</a:t>
            </a:r>
          </a:p>
          <a:p>
            <a:r>
              <a:rPr lang="cs-CZ" b="1" dirty="0" smtClean="0"/>
              <a:t>Microsoft Office 2013</a:t>
            </a:r>
            <a:endParaRPr lang="cs-CZ" dirty="0" smtClean="0"/>
          </a:p>
          <a:p>
            <a:r>
              <a:rPr lang="cs-CZ" b="1" dirty="0" smtClean="0"/>
              <a:t>Microsoft Office 2010</a:t>
            </a:r>
            <a:r>
              <a:rPr lang="cs-CZ" dirty="0" smtClean="0"/>
              <a:t> </a:t>
            </a:r>
          </a:p>
          <a:p>
            <a:r>
              <a:rPr lang="cs-CZ" b="1" dirty="0" smtClean="0"/>
              <a:t>Microsoft Office 2007</a:t>
            </a:r>
            <a:r>
              <a:rPr lang="cs-CZ" dirty="0" smtClean="0"/>
              <a:t> </a:t>
            </a:r>
          </a:p>
          <a:p>
            <a:r>
              <a:rPr lang="cs-CZ" b="1" dirty="0" smtClean="0"/>
              <a:t>Microsoft Office 2003</a:t>
            </a:r>
            <a:r>
              <a:rPr lang="cs-CZ" dirty="0" smtClean="0"/>
              <a:t> </a:t>
            </a:r>
          </a:p>
          <a:p>
            <a:r>
              <a:rPr lang="cs-CZ" b="1" dirty="0" smtClean="0"/>
              <a:t>Microsoft Office XP</a:t>
            </a:r>
            <a:r>
              <a:rPr lang="cs-CZ" dirty="0" smtClean="0"/>
              <a:t> </a:t>
            </a:r>
          </a:p>
          <a:p>
            <a:r>
              <a:rPr lang="cs-CZ" b="1" dirty="0" smtClean="0"/>
              <a:t>Microsoft Office 2000</a:t>
            </a:r>
            <a:r>
              <a:rPr lang="cs-CZ" dirty="0" smtClean="0"/>
              <a:t> </a:t>
            </a:r>
          </a:p>
          <a:p>
            <a:r>
              <a:rPr lang="cs-CZ" b="1" dirty="0" smtClean="0"/>
              <a:t>Microsoft Office 97</a:t>
            </a:r>
            <a:endParaRPr lang="cs-CZ" dirty="0" smtClean="0"/>
          </a:p>
          <a:p>
            <a:r>
              <a:rPr lang="cs-CZ" b="1" dirty="0" smtClean="0"/>
              <a:t>Microsoft Office 95</a:t>
            </a:r>
            <a:endParaRPr lang="cs-CZ" dirty="0" smtClean="0"/>
          </a:p>
          <a:p>
            <a:endParaRPr lang="cs-CZ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2348880"/>
            <a:ext cx="1952625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4" descr="Soubor: Microsoft Office 2013.sv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02533">
            <a:off x="5940152" y="836712"/>
            <a:ext cx="2250250" cy="7200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Xbox a Xbox 360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Herní konzole od společnosti Microsoft</a:t>
            </a:r>
            <a:endParaRPr lang="cs-CZ" dirty="0"/>
          </a:p>
        </p:txBody>
      </p:sp>
      <p:pic>
        <p:nvPicPr>
          <p:cNvPr id="22530" name="Picture 2" descr="http://upload.wikimedia.org/wikipedia/commons/0/03/Xbox-360-Consoles-Infobo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3573016"/>
            <a:ext cx="3303189" cy="2780928"/>
          </a:xfrm>
          <a:prstGeom prst="rect">
            <a:avLst/>
          </a:prstGeom>
          <a:noFill/>
        </p:spPr>
      </p:pic>
      <p:pic>
        <p:nvPicPr>
          <p:cNvPr id="22532" name="Picture 4" descr="http://upload.wikimedia.org/wikipedia/commons/6/65/Xbox_and_controller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924944"/>
            <a:ext cx="3456384" cy="2592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rkýř">
  <a:themeElements>
    <a:clrScheme name="Slunovrat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Arkýř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rkýř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58</TotalTime>
  <Words>148</Words>
  <Application>Microsoft Office PowerPoint</Application>
  <PresentationFormat>Předvádění na obrazovce (4:3)</PresentationFormat>
  <Paragraphs>77</Paragraphs>
  <Slides>14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Arkýř</vt:lpstr>
      <vt:lpstr>Microsoft</vt:lpstr>
      <vt:lpstr>Microsoft obecně</vt:lpstr>
      <vt:lpstr>Zakladatelé</vt:lpstr>
      <vt:lpstr>Zakladatelé</vt:lpstr>
      <vt:lpstr>Oblast výroby</vt:lpstr>
      <vt:lpstr>Nejznámější produkty</vt:lpstr>
      <vt:lpstr>MS Windows</vt:lpstr>
      <vt:lpstr>MS Office</vt:lpstr>
      <vt:lpstr>Xbox a Xbox 360</vt:lpstr>
      <vt:lpstr>Statistiky (2010)</vt:lpstr>
      <vt:lpstr>Historická loga</vt:lpstr>
      <vt:lpstr>Ředitelství společnosti Microsoft</vt:lpstr>
      <vt:lpstr>Česká budova Microsoftu v Praze</vt:lpstr>
      <vt:lpstr>Zdroje (30.08.2012)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</dc:title>
  <dc:creator>Ondra</dc:creator>
  <cp:lastModifiedBy>Ondra</cp:lastModifiedBy>
  <cp:revision>18</cp:revision>
  <dcterms:created xsi:type="dcterms:W3CDTF">2012-08-30T08:24:40Z</dcterms:created>
  <dcterms:modified xsi:type="dcterms:W3CDTF">2012-11-25T17:41:32Z</dcterms:modified>
</cp:coreProperties>
</file>