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70" r:id="rId3"/>
    <p:sldId id="266" r:id="rId4"/>
    <p:sldId id="257" r:id="rId5"/>
    <p:sldId id="261" r:id="rId6"/>
    <p:sldId id="262" r:id="rId7"/>
    <p:sldId id="26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949" autoAdjust="0"/>
  </p:normalViewPr>
  <p:slideViewPr>
    <p:cSldViewPr>
      <p:cViewPr varScale="1">
        <p:scale>
          <a:sx n="64" d="100"/>
          <a:sy n="64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7D20A7-FA93-4703-826B-24054CE261C9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56D4BA-17DD-4BB2-81AB-88C901E7467D}">
      <dgm:prSet phldrT="[Text]"/>
      <dgm:spPr>
        <a:ln>
          <a:solidFill>
            <a:schemeClr val="accent1"/>
          </a:solidFill>
        </a:ln>
      </dgm:spPr>
      <dgm:t>
        <a:bodyPr/>
        <a:lstStyle/>
        <a:p>
          <a:r>
            <a:rPr lang="en-GB" noProof="0" dirty="0" smtClean="0"/>
            <a:t>Water</a:t>
          </a:r>
          <a:endParaRPr lang="en-GB" noProof="0" dirty="0"/>
        </a:p>
      </dgm:t>
    </dgm:pt>
    <dgm:pt modelId="{8A50FDB1-86D4-4560-8AC4-B022027FEAB5}" type="parTrans" cxnId="{3CEC3669-94CA-4156-8429-B7AF6A251C53}">
      <dgm:prSet/>
      <dgm:spPr/>
      <dgm:t>
        <a:bodyPr/>
        <a:lstStyle/>
        <a:p>
          <a:endParaRPr lang="cs-CZ"/>
        </a:p>
      </dgm:t>
    </dgm:pt>
    <dgm:pt modelId="{4D85D330-3B1E-4983-A722-FBD65BB480B4}" type="sibTrans" cxnId="{3CEC3669-94CA-4156-8429-B7AF6A251C53}">
      <dgm:prSet/>
      <dgm:spPr/>
      <dgm:t>
        <a:bodyPr/>
        <a:lstStyle/>
        <a:p>
          <a:endParaRPr lang="cs-CZ"/>
        </a:p>
      </dgm:t>
    </dgm:pt>
    <dgm:pt modelId="{B65B8072-9333-49D8-9ED9-FBB26B7A1292}">
      <dgm:prSet phldrT="[Text]"/>
      <dgm:spPr>
        <a:solidFill>
          <a:schemeClr val="accent3"/>
        </a:solidFill>
      </dgm:spPr>
      <dgm:t>
        <a:bodyPr/>
        <a:lstStyle/>
        <a:p>
          <a:r>
            <a:rPr lang="cs-CZ" noProof="0" dirty="0" smtClean="0"/>
            <a:t>s</a:t>
          </a:r>
          <a:r>
            <a:rPr lang="en-GB" noProof="0" dirty="0" smtClean="0"/>
            <a:t>hell</a:t>
          </a:r>
          <a:endParaRPr lang="en-GB" noProof="0" dirty="0"/>
        </a:p>
      </dgm:t>
    </dgm:pt>
    <dgm:pt modelId="{A883CACD-04FB-404A-AD05-95F9B8382287}" type="parTrans" cxnId="{9CEAC8E5-205F-4EB5-9672-18E3755CDB42}">
      <dgm:prSet/>
      <dgm:spPr/>
      <dgm:t>
        <a:bodyPr/>
        <a:lstStyle/>
        <a:p>
          <a:endParaRPr lang="cs-CZ"/>
        </a:p>
      </dgm:t>
    </dgm:pt>
    <dgm:pt modelId="{912ACF70-3867-4807-A517-7429585E2062}" type="sibTrans" cxnId="{9CEAC8E5-205F-4EB5-9672-18E3755CDB42}">
      <dgm:prSet/>
      <dgm:spPr/>
      <dgm:t>
        <a:bodyPr/>
        <a:lstStyle/>
        <a:p>
          <a:endParaRPr lang="cs-CZ"/>
        </a:p>
      </dgm:t>
    </dgm:pt>
    <dgm:pt modelId="{D9D29EAB-3641-4397-BC78-792FB8D4AE54}">
      <dgm:prSet phldrT="[Text]"/>
      <dgm:spPr>
        <a:solidFill>
          <a:schemeClr val="accent3"/>
        </a:solidFill>
      </dgm:spPr>
      <dgm:t>
        <a:bodyPr/>
        <a:lstStyle/>
        <a:p>
          <a:r>
            <a:rPr lang="cs-CZ" noProof="0" dirty="0" smtClean="0"/>
            <a:t>r</a:t>
          </a:r>
          <a:r>
            <a:rPr lang="en-GB" noProof="0" dirty="0" smtClean="0"/>
            <a:t>ain</a:t>
          </a:r>
          <a:endParaRPr lang="en-GB" noProof="0" dirty="0"/>
        </a:p>
      </dgm:t>
    </dgm:pt>
    <dgm:pt modelId="{449E6E78-AB20-42AA-97EE-B7FDDAE4A628}" type="parTrans" cxnId="{FC08E57A-A5D3-428B-AB1D-5A81C902F3E2}">
      <dgm:prSet/>
      <dgm:spPr/>
      <dgm:t>
        <a:bodyPr/>
        <a:lstStyle/>
        <a:p>
          <a:endParaRPr lang="cs-CZ"/>
        </a:p>
      </dgm:t>
    </dgm:pt>
    <dgm:pt modelId="{8A8698FE-A6DE-407A-9B99-2A4C0A0B32AA}" type="sibTrans" cxnId="{FC08E57A-A5D3-428B-AB1D-5A81C902F3E2}">
      <dgm:prSet/>
      <dgm:spPr/>
      <dgm:t>
        <a:bodyPr/>
        <a:lstStyle/>
        <a:p>
          <a:endParaRPr lang="cs-CZ"/>
        </a:p>
      </dgm:t>
    </dgm:pt>
    <dgm:pt modelId="{515D0C7C-38E4-4D12-B721-C2E039E8895D}">
      <dgm:prSet phldrT="[Text]"/>
      <dgm:spPr>
        <a:solidFill>
          <a:schemeClr val="accent3"/>
        </a:solidFill>
      </dgm:spPr>
      <dgm:t>
        <a:bodyPr/>
        <a:lstStyle/>
        <a:p>
          <a:r>
            <a:rPr lang="cs-CZ" noProof="0" dirty="0" smtClean="0"/>
            <a:t>d</a:t>
          </a:r>
          <a:r>
            <a:rPr lang="en-GB" noProof="0" dirty="0" smtClean="0"/>
            <a:t>rink</a:t>
          </a:r>
          <a:endParaRPr lang="en-GB" noProof="0" dirty="0"/>
        </a:p>
      </dgm:t>
    </dgm:pt>
    <dgm:pt modelId="{B2DA0B02-A603-45C9-BDD8-82B4BDF4B312}" type="parTrans" cxnId="{8A810D87-6945-4C35-8F10-9A9ECC112D10}">
      <dgm:prSet/>
      <dgm:spPr/>
      <dgm:t>
        <a:bodyPr/>
        <a:lstStyle/>
        <a:p>
          <a:endParaRPr lang="cs-CZ"/>
        </a:p>
      </dgm:t>
    </dgm:pt>
    <dgm:pt modelId="{DEB0B837-8F14-4051-BB74-368A7F8B0BF2}" type="sibTrans" cxnId="{8A810D87-6945-4C35-8F10-9A9ECC112D10}">
      <dgm:prSet/>
      <dgm:spPr/>
      <dgm:t>
        <a:bodyPr/>
        <a:lstStyle/>
        <a:p>
          <a:endParaRPr lang="cs-CZ"/>
        </a:p>
      </dgm:t>
    </dgm:pt>
    <dgm:pt modelId="{4433EFCA-BF62-4BAB-A31E-358E960D90CA}">
      <dgm:prSet phldrT="[Text]"/>
      <dgm:spPr>
        <a:solidFill>
          <a:schemeClr val="accent3"/>
        </a:solidFill>
      </dgm:spPr>
      <dgm:t>
        <a:bodyPr/>
        <a:lstStyle/>
        <a:p>
          <a:r>
            <a:rPr lang="en-GB" noProof="0" dirty="0" smtClean="0"/>
            <a:t>fish</a:t>
          </a:r>
          <a:endParaRPr lang="en-GB" noProof="0" dirty="0"/>
        </a:p>
      </dgm:t>
    </dgm:pt>
    <dgm:pt modelId="{4A20BCDE-F554-4E53-81D0-3E60963AFE90}" type="parTrans" cxnId="{14DD4E56-D54B-428C-813D-F27FF46187BF}">
      <dgm:prSet/>
      <dgm:spPr/>
      <dgm:t>
        <a:bodyPr/>
        <a:lstStyle/>
        <a:p>
          <a:endParaRPr lang="cs-CZ"/>
        </a:p>
      </dgm:t>
    </dgm:pt>
    <dgm:pt modelId="{20E96268-5EAB-4239-B146-F8ACE0BE6735}" type="sibTrans" cxnId="{14DD4E56-D54B-428C-813D-F27FF46187BF}">
      <dgm:prSet/>
      <dgm:spPr/>
      <dgm:t>
        <a:bodyPr/>
        <a:lstStyle/>
        <a:p>
          <a:endParaRPr lang="cs-CZ"/>
        </a:p>
      </dgm:t>
    </dgm:pt>
    <dgm:pt modelId="{2F783533-9B96-4293-B46A-EBEE36727B96}">
      <dgm:prSet phldrT="[Text]" phldr="1" custRadScaleRad="154040" custRadScaleInc="81802"/>
      <dgm:spPr/>
      <dgm:t>
        <a:bodyPr/>
        <a:lstStyle/>
        <a:p>
          <a:endParaRPr lang="cs-CZ" dirty="0"/>
        </a:p>
      </dgm:t>
    </dgm:pt>
    <dgm:pt modelId="{603B5F93-F5DD-4062-AEE0-3CDC86A3DCED}" type="parTrans" cxnId="{BE48B6A6-5258-4FCB-98E9-4BCA01C0FA30}">
      <dgm:prSet/>
      <dgm:spPr/>
      <dgm:t>
        <a:bodyPr/>
        <a:lstStyle/>
        <a:p>
          <a:endParaRPr lang="cs-CZ"/>
        </a:p>
      </dgm:t>
    </dgm:pt>
    <dgm:pt modelId="{FCCA9E82-4A96-41EE-856F-3DEC0AD41625}" type="sibTrans" cxnId="{BE48B6A6-5258-4FCB-98E9-4BCA01C0FA30}">
      <dgm:prSet/>
      <dgm:spPr/>
      <dgm:t>
        <a:bodyPr/>
        <a:lstStyle/>
        <a:p>
          <a:endParaRPr lang="cs-CZ"/>
        </a:p>
      </dgm:t>
    </dgm:pt>
    <dgm:pt modelId="{A28E31BE-4485-466B-8CAA-EC2069E92A86}">
      <dgm:prSet/>
      <dgm:spPr>
        <a:solidFill>
          <a:schemeClr val="accent3"/>
        </a:solidFill>
      </dgm:spPr>
      <dgm:t>
        <a:bodyPr/>
        <a:lstStyle/>
        <a:p>
          <a:r>
            <a:rPr lang="en-GB" noProof="0" smtClean="0"/>
            <a:t>ice</a:t>
          </a:r>
          <a:endParaRPr lang="en-GB" noProof="0"/>
        </a:p>
      </dgm:t>
    </dgm:pt>
    <dgm:pt modelId="{32E3580A-75FB-43B7-A282-89CA8E311C16}" type="parTrans" cxnId="{39723769-9508-4EDB-9C45-CB2F893B881E}">
      <dgm:prSet/>
      <dgm:spPr/>
      <dgm:t>
        <a:bodyPr/>
        <a:lstStyle/>
        <a:p>
          <a:endParaRPr lang="cs-CZ"/>
        </a:p>
      </dgm:t>
    </dgm:pt>
    <dgm:pt modelId="{C813F4DC-21DA-430D-9218-07932E814401}" type="sibTrans" cxnId="{39723769-9508-4EDB-9C45-CB2F893B881E}">
      <dgm:prSet/>
      <dgm:spPr/>
      <dgm:t>
        <a:bodyPr/>
        <a:lstStyle/>
        <a:p>
          <a:endParaRPr lang="cs-CZ"/>
        </a:p>
      </dgm:t>
    </dgm:pt>
    <dgm:pt modelId="{A6A614C0-EB3D-4D2F-BD24-4269A97854D6}">
      <dgm:prSet/>
      <dgm:spPr>
        <a:solidFill>
          <a:schemeClr val="accent3"/>
        </a:solidFill>
      </dgm:spPr>
      <dgm:t>
        <a:bodyPr/>
        <a:lstStyle/>
        <a:p>
          <a:r>
            <a:rPr lang="cs-CZ" noProof="0" dirty="0" smtClean="0"/>
            <a:t>w</a:t>
          </a:r>
          <a:r>
            <a:rPr lang="en-GB" noProof="0" dirty="0" smtClean="0"/>
            <a:t>ash up</a:t>
          </a:r>
          <a:endParaRPr lang="en-GB" noProof="0" dirty="0"/>
        </a:p>
      </dgm:t>
    </dgm:pt>
    <dgm:pt modelId="{7D88E1F0-8B09-4A77-BBD1-AE7858FCE34D}" type="parTrans" cxnId="{5A436AFC-376B-4951-9CED-9081A119ECF7}">
      <dgm:prSet/>
      <dgm:spPr/>
      <dgm:t>
        <a:bodyPr/>
        <a:lstStyle/>
        <a:p>
          <a:endParaRPr lang="cs-CZ"/>
        </a:p>
      </dgm:t>
    </dgm:pt>
    <dgm:pt modelId="{73BD492F-8FB1-4048-B66D-F54D94CB62E7}" type="sibTrans" cxnId="{5A436AFC-376B-4951-9CED-9081A119ECF7}">
      <dgm:prSet/>
      <dgm:spPr/>
      <dgm:t>
        <a:bodyPr/>
        <a:lstStyle/>
        <a:p>
          <a:endParaRPr lang="cs-CZ"/>
        </a:p>
      </dgm:t>
    </dgm:pt>
    <dgm:pt modelId="{E03BDBC8-798C-4ECA-977C-C496711A9DAC}">
      <dgm:prSet/>
      <dgm:spPr>
        <a:solidFill>
          <a:schemeClr val="accent3"/>
        </a:solidFill>
      </dgm:spPr>
      <dgm:t>
        <a:bodyPr/>
        <a:lstStyle/>
        <a:p>
          <a:r>
            <a:rPr lang="cs-CZ" noProof="0" dirty="0" smtClean="0"/>
            <a:t>c</a:t>
          </a:r>
          <a:r>
            <a:rPr lang="en-GB" noProof="0" dirty="0" smtClean="0"/>
            <a:t>lean</a:t>
          </a:r>
          <a:endParaRPr lang="en-GB" noProof="0" dirty="0"/>
        </a:p>
      </dgm:t>
    </dgm:pt>
    <dgm:pt modelId="{0BDB2253-3F41-403B-8738-852C7187BA50}" type="parTrans" cxnId="{AC8BCAEC-40CE-4810-843C-A2B5B2E2B1BD}">
      <dgm:prSet/>
      <dgm:spPr/>
      <dgm:t>
        <a:bodyPr/>
        <a:lstStyle/>
        <a:p>
          <a:endParaRPr lang="cs-CZ"/>
        </a:p>
      </dgm:t>
    </dgm:pt>
    <dgm:pt modelId="{CC07A249-E2C8-4181-85F4-6073B9607A9B}" type="sibTrans" cxnId="{AC8BCAEC-40CE-4810-843C-A2B5B2E2B1BD}">
      <dgm:prSet/>
      <dgm:spPr/>
      <dgm:t>
        <a:bodyPr/>
        <a:lstStyle/>
        <a:p>
          <a:endParaRPr lang="cs-CZ"/>
        </a:p>
      </dgm:t>
    </dgm:pt>
    <dgm:pt modelId="{C50F3DC7-F34E-43D6-8457-E3A4104CA89A}">
      <dgm:prSet/>
      <dgm:spPr>
        <a:solidFill>
          <a:schemeClr val="accent3"/>
        </a:solidFill>
      </dgm:spPr>
      <dgm:t>
        <a:bodyPr/>
        <a:lstStyle/>
        <a:p>
          <a:r>
            <a:rPr lang="en-GB" noProof="0" dirty="0" smtClean="0"/>
            <a:t>waterfall</a:t>
          </a:r>
          <a:endParaRPr lang="en-GB" noProof="0" dirty="0"/>
        </a:p>
      </dgm:t>
    </dgm:pt>
    <dgm:pt modelId="{AE7A56E0-D4CF-4B7C-8B6C-86B339E2C1DB}" type="parTrans" cxnId="{752EDD3D-7151-4783-BE7B-39CD221B0C3F}">
      <dgm:prSet/>
      <dgm:spPr/>
      <dgm:t>
        <a:bodyPr/>
        <a:lstStyle/>
        <a:p>
          <a:endParaRPr lang="cs-CZ"/>
        </a:p>
      </dgm:t>
    </dgm:pt>
    <dgm:pt modelId="{32D6BCBC-9DD5-465B-B415-96F48B1CEB7A}" type="sibTrans" cxnId="{752EDD3D-7151-4783-BE7B-39CD221B0C3F}">
      <dgm:prSet/>
      <dgm:spPr/>
      <dgm:t>
        <a:bodyPr/>
        <a:lstStyle/>
        <a:p>
          <a:endParaRPr lang="cs-CZ"/>
        </a:p>
      </dgm:t>
    </dgm:pt>
    <dgm:pt modelId="{58EF1ACF-7978-4ACA-8869-A6FAF902D14F}" type="pres">
      <dgm:prSet presAssocID="{6E7D20A7-FA93-4703-826B-24054CE261C9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2684D6-E9D8-412B-B18E-A1238816C6C3}" type="pres">
      <dgm:prSet presAssocID="{3456D4BA-17DD-4BB2-81AB-88C901E7467D}" presName="centerShape" presStyleLbl="node0" presStyleIdx="0" presStyleCnt="1" custScaleX="276462" custScaleY="163668" custLinFactNeighborY="-2450"/>
      <dgm:spPr/>
      <dgm:t>
        <a:bodyPr/>
        <a:lstStyle/>
        <a:p>
          <a:endParaRPr lang="cs-CZ"/>
        </a:p>
      </dgm:t>
    </dgm:pt>
    <dgm:pt modelId="{86C5139D-C97F-4581-A441-240C93F8C3BF}" type="pres">
      <dgm:prSet presAssocID="{A883CACD-04FB-404A-AD05-95F9B8382287}" presName="Name9" presStyleLbl="parChTrans1D2" presStyleIdx="0" presStyleCnt="8"/>
      <dgm:spPr/>
      <dgm:t>
        <a:bodyPr/>
        <a:lstStyle/>
        <a:p>
          <a:endParaRPr lang="cs-CZ"/>
        </a:p>
      </dgm:t>
    </dgm:pt>
    <dgm:pt modelId="{0ADD2A5E-5DF8-40AC-8DD6-7121DC65FF84}" type="pres">
      <dgm:prSet presAssocID="{A883CACD-04FB-404A-AD05-95F9B8382287}" presName="connTx" presStyleLbl="parChTrans1D2" presStyleIdx="0" presStyleCnt="8"/>
      <dgm:spPr/>
      <dgm:t>
        <a:bodyPr/>
        <a:lstStyle/>
        <a:p>
          <a:endParaRPr lang="cs-CZ"/>
        </a:p>
      </dgm:t>
    </dgm:pt>
    <dgm:pt modelId="{8119E8A7-0483-4643-96C5-C457C326AD62}" type="pres">
      <dgm:prSet presAssocID="{B65B8072-9333-49D8-9ED9-FBB26B7A1292}" presName="node" presStyleLbl="node1" presStyleIdx="0" presStyleCnt="8" custScaleX="129528" custScaleY="70324" custRadScaleRad="121247" custRadScaleInc="132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EE0EAC-1FD6-43A4-B395-63C4EE1AE6F6}" type="pres">
      <dgm:prSet presAssocID="{449E6E78-AB20-42AA-97EE-B7FDDAE4A628}" presName="Name9" presStyleLbl="parChTrans1D2" presStyleIdx="1" presStyleCnt="8"/>
      <dgm:spPr/>
      <dgm:t>
        <a:bodyPr/>
        <a:lstStyle/>
        <a:p>
          <a:endParaRPr lang="cs-CZ"/>
        </a:p>
      </dgm:t>
    </dgm:pt>
    <dgm:pt modelId="{40CE0644-38C4-42DD-9868-F3AA5DBFA817}" type="pres">
      <dgm:prSet presAssocID="{449E6E78-AB20-42AA-97EE-B7FDDAE4A628}" presName="connTx" presStyleLbl="parChTrans1D2" presStyleIdx="1" presStyleCnt="8"/>
      <dgm:spPr/>
      <dgm:t>
        <a:bodyPr/>
        <a:lstStyle/>
        <a:p>
          <a:endParaRPr lang="cs-CZ"/>
        </a:p>
      </dgm:t>
    </dgm:pt>
    <dgm:pt modelId="{1ADDEFF7-E270-4F92-8BE9-5DADBF6F29B8}" type="pres">
      <dgm:prSet presAssocID="{D9D29EAB-3641-4397-BC78-792FB8D4AE54}" presName="node" presStyleLbl="node1" presStyleIdx="1" presStyleCnt="8" custScaleX="141788" custScaleY="54840" custRadScaleRad="157554" custRadScaleInc="1010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373A46-F58C-4555-ABFB-1476C8ED59D8}" type="pres">
      <dgm:prSet presAssocID="{B2DA0B02-A603-45C9-BDD8-82B4BDF4B312}" presName="Name9" presStyleLbl="parChTrans1D2" presStyleIdx="2" presStyleCnt="8"/>
      <dgm:spPr/>
      <dgm:t>
        <a:bodyPr/>
        <a:lstStyle/>
        <a:p>
          <a:endParaRPr lang="cs-CZ"/>
        </a:p>
      </dgm:t>
    </dgm:pt>
    <dgm:pt modelId="{5A5A6487-B67B-42BE-B4EF-6CCDDAD4F5F5}" type="pres">
      <dgm:prSet presAssocID="{B2DA0B02-A603-45C9-BDD8-82B4BDF4B312}" presName="connTx" presStyleLbl="parChTrans1D2" presStyleIdx="2" presStyleCnt="8"/>
      <dgm:spPr/>
      <dgm:t>
        <a:bodyPr/>
        <a:lstStyle/>
        <a:p>
          <a:endParaRPr lang="cs-CZ"/>
        </a:p>
      </dgm:t>
    </dgm:pt>
    <dgm:pt modelId="{B7467B78-8832-420E-86D2-08685B1E99C4}" type="pres">
      <dgm:prSet presAssocID="{515D0C7C-38E4-4D12-B721-C2E039E8895D}" presName="node" presStyleLbl="node1" presStyleIdx="2" presStyleCnt="8" custScaleX="147744" custScaleY="60322" custRadScaleRad="200928" custRadScaleInc="670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DC6A06-576F-4003-B3A8-E4723069FDAE}" type="pres">
      <dgm:prSet presAssocID="{0BDB2253-3F41-403B-8738-852C7187BA50}" presName="Name9" presStyleLbl="parChTrans1D2" presStyleIdx="3" presStyleCnt="8"/>
      <dgm:spPr/>
      <dgm:t>
        <a:bodyPr/>
        <a:lstStyle/>
        <a:p>
          <a:endParaRPr lang="cs-CZ"/>
        </a:p>
      </dgm:t>
    </dgm:pt>
    <dgm:pt modelId="{87121C73-CEB2-4F8B-AB6B-7CBF80ABB259}" type="pres">
      <dgm:prSet presAssocID="{0BDB2253-3F41-403B-8738-852C7187BA50}" presName="connTx" presStyleLbl="parChTrans1D2" presStyleIdx="3" presStyleCnt="8"/>
      <dgm:spPr/>
      <dgm:t>
        <a:bodyPr/>
        <a:lstStyle/>
        <a:p>
          <a:endParaRPr lang="cs-CZ"/>
        </a:p>
      </dgm:t>
    </dgm:pt>
    <dgm:pt modelId="{5B85A03F-24EA-4199-BE52-977C8B512820}" type="pres">
      <dgm:prSet presAssocID="{E03BDBC8-798C-4ECA-977C-C496711A9DAC}" presName="node" presStyleLbl="node1" presStyleIdx="3" presStyleCnt="8" custScaleX="176461" custScaleY="79034" custRadScaleRad="143655" custRadScaleInc="1818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DB2B4C-6659-43A7-B61A-89D70FDBBBB7}" type="pres">
      <dgm:prSet presAssocID="{7D88E1F0-8B09-4A77-BBD1-AE7858FCE34D}" presName="Name9" presStyleLbl="parChTrans1D2" presStyleIdx="4" presStyleCnt="8"/>
      <dgm:spPr/>
      <dgm:t>
        <a:bodyPr/>
        <a:lstStyle/>
        <a:p>
          <a:endParaRPr lang="cs-CZ"/>
        </a:p>
      </dgm:t>
    </dgm:pt>
    <dgm:pt modelId="{70A8E16A-DF66-48F2-9E98-E27331470E29}" type="pres">
      <dgm:prSet presAssocID="{7D88E1F0-8B09-4A77-BBD1-AE7858FCE34D}" presName="connTx" presStyleLbl="parChTrans1D2" presStyleIdx="4" presStyleCnt="8"/>
      <dgm:spPr/>
      <dgm:t>
        <a:bodyPr/>
        <a:lstStyle/>
        <a:p>
          <a:endParaRPr lang="cs-CZ"/>
        </a:p>
      </dgm:t>
    </dgm:pt>
    <dgm:pt modelId="{37EFD85B-4A2F-4FDF-BBCB-3803AD7AB579}" type="pres">
      <dgm:prSet presAssocID="{A6A614C0-EB3D-4D2F-BD24-4269A97854D6}" presName="node" presStyleLbl="node1" presStyleIdx="4" presStyleCnt="8" custScaleX="140476" custScaleY="64078" custRadScaleRad="114332" custRadScaleInc="-2568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ECC5E1-03CF-4ABC-912D-576C009FFF8D}" type="pres">
      <dgm:prSet presAssocID="{AE7A56E0-D4CF-4B7C-8B6C-86B339E2C1DB}" presName="Name9" presStyleLbl="parChTrans1D2" presStyleIdx="5" presStyleCnt="8"/>
      <dgm:spPr/>
      <dgm:t>
        <a:bodyPr/>
        <a:lstStyle/>
        <a:p>
          <a:endParaRPr lang="cs-CZ"/>
        </a:p>
      </dgm:t>
    </dgm:pt>
    <dgm:pt modelId="{0A0E2693-A066-46C4-AE5E-502AFA7A3376}" type="pres">
      <dgm:prSet presAssocID="{AE7A56E0-D4CF-4B7C-8B6C-86B339E2C1DB}" presName="connTx" presStyleLbl="parChTrans1D2" presStyleIdx="5" presStyleCnt="8"/>
      <dgm:spPr/>
      <dgm:t>
        <a:bodyPr/>
        <a:lstStyle/>
        <a:p>
          <a:endParaRPr lang="cs-CZ"/>
        </a:p>
      </dgm:t>
    </dgm:pt>
    <dgm:pt modelId="{9758A6A8-BF94-4E17-98F8-0615CAA6314D}" type="pres">
      <dgm:prSet presAssocID="{C50F3DC7-F34E-43D6-8457-E3A4104CA89A}" presName="node" presStyleLbl="node1" presStyleIdx="5" presStyleCnt="8" custScaleX="147744" custScaleY="60323" custRadScaleRad="148510" custRadScaleInc="1980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65F8C3-08B9-4C3C-A36D-626019E50FC0}" type="pres">
      <dgm:prSet presAssocID="{32E3580A-75FB-43B7-A282-89CA8E311C16}" presName="Name9" presStyleLbl="parChTrans1D2" presStyleIdx="6" presStyleCnt="8"/>
      <dgm:spPr/>
      <dgm:t>
        <a:bodyPr/>
        <a:lstStyle/>
        <a:p>
          <a:endParaRPr lang="cs-CZ"/>
        </a:p>
      </dgm:t>
    </dgm:pt>
    <dgm:pt modelId="{9D782DB0-54B1-4DF6-BC6D-8FC69F2E70C7}" type="pres">
      <dgm:prSet presAssocID="{32E3580A-75FB-43B7-A282-89CA8E311C16}" presName="connTx" presStyleLbl="parChTrans1D2" presStyleIdx="6" presStyleCnt="8"/>
      <dgm:spPr/>
      <dgm:t>
        <a:bodyPr/>
        <a:lstStyle/>
        <a:p>
          <a:endParaRPr lang="cs-CZ"/>
        </a:p>
      </dgm:t>
    </dgm:pt>
    <dgm:pt modelId="{864E0392-4129-449A-9AF3-AB0CC050B0CC}" type="pres">
      <dgm:prSet presAssocID="{A28E31BE-4485-466B-8CAA-EC2069E92A86}" presName="node" presStyleLbl="node1" presStyleIdx="6" presStyleCnt="8" custScaleX="131608" custScaleY="55385" custRadScaleRad="227665" custRadScaleInc="1397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DFF74A-4A8A-4E15-92D3-2EF22A2DB4E4}" type="pres">
      <dgm:prSet presAssocID="{4A20BCDE-F554-4E53-81D0-3E60963AFE90}" presName="Name9" presStyleLbl="parChTrans1D2" presStyleIdx="7" presStyleCnt="8"/>
      <dgm:spPr/>
      <dgm:t>
        <a:bodyPr/>
        <a:lstStyle/>
        <a:p>
          <a:endParaRPr lang="cs-CZ"/>
        </a:p>
      </dgm:t>
    </dgm:pt>
    <dgm:pt modelId="{0CB4BB71-95D5-48BA-B42C-59712115CF3A}" type="pres">
      <dgm:prSet presAssocID="{4A20BCDE-F554-4E53-81D0-3E60963AFE90}" presName="connTx" presStyleLbl="parChTrans1D2" presStyleIdx="7" presStyleCnt="8"/>
      <dgm:spPr/>
      <dgm:t>
        <a:bodyPr/>
        <a:lstStyle/>
        <a:p>
          <a:endParaRPr lang="cs-CZ"/>
        </a:p>
      </dgm:t>
    </dgm:pt>
    <dgm:pt modelId="{2A6577B8-02B5-4850-B3DC-4F60554D3C40}" type="pres">
      <dgm:prSet presAssocID="{4433EFCA-BF62-4BAB-A31E-358E960D90CA}" presName="node" presStyleLbl="node1" presStyleIdx="7" presStyleCnt="8" custScaleX="127792" custScaleY="70324" custRadScaleRad="124509" custRadScaleInc="749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2B73D-4945-42C1-9E23-DFF6AB109481}" type="presOf" srcId="{A883CACD-04FB-404A-AD05-95F9B8382287}" destId="{0ADD2A5E-5DF8-40AC-8DD6-7121DC65FF84}" srcOrd="1" destOrd="0" presId="urn:microsoft.com/office/officeart/2005/8/layout/radial1"/>
    <dgm:cxn modelId="{AC8BCAEC-40CE-4810-843C-A2B5B2E2B1BD}" srcId="{3456D4BA-17DD-4BB2-81AB-88C901E7467D}" destId="{E03BDBC8-798C-4ECA-977C-C496711A9DAC}" srcOrd="3" destOrd="0" parTransId="{0BDB2253-3F41-403B-8738-852C7187BA50}" sibTransId="{CC07A249-E2C8-4181-85F4-6073B9607A9B}"/>
    <dgm:cxn modelId="{5A436AFC-376B-4951-9CED-9081A119ECF7}" srcId="{3456D4BA-17DD-4BB2-81AB-88C901E7467D}" destId="{A6A614C0-EB3D-4D2F-BD24-4269A97854D6}" srcOrd="4" destOrd="0" parTransId="{7D88E1F0-8B09-4A77-BBD1-AE7858FCE34D}" sibTransId="{73BD492F-8FB1-4048-B66D-F54D94CB62E7}"/>
    <dgm:cxn modelId="{14DD4E56-D54B-428C-813D-F27FF46187BF}" srcId="{3456D4BA-17DD-4BB2-81AB-88C901E7467D}" destId="{4433EFCA-BF62-4BAB-A31E-358E960D90CA}" srcOrd="7" destOrd="0" parTransId="{4A20BCDE-F554-4E53-81D0-3E60963AFE90}" sibTransId="{20E96268-5EAB-4239-B146-F8ACE0BE6735}"/>
    <dgm:cxn modelId="{749659E0-B4F5-4CA1-87BA-1AD182725071}" type="presOf" srcId="{B65B8072-9333-49D8-9ED9-FBB26B7A1292}" destId="{8119E8A7-0483-4643-96C5-C457C326AD62}" srcOrd="0" destOrd="0" presId="urn:microsoft.com/office/officeart/2005/8/layout/radial1"/>
    <dgm:cxn modelId="{7553F7B0-126B-477E-8B32-AADC27CE8CE6}" type="presOf" srcId="{A6A614C0-EB3D-4D2F-BD24-4269A97854D6}" destId="{37EFD85B-4A2F-4FDF-BBCB-3803AD7AB579}" srcOrd="0" destOrd="0" presId="urn:microsoft.com/office/officeart/2005/8/layout/radial1"/>
    <dgm:cxn modelId="{3CEC3669-94CA-4156-8429-B7AF6A251C53}" srcId="{6E7D20A7-FA93-4703-826B-24054CE261C9}" destId="{3456D4BA-17DD-4BB2-81AB-88C901E7467D}" srcOrd="0" destOrd="0" parTransId="{8A50FDB1-86D4-4560-8AC4-B022027FEAB5}" sibTransId="{4D85D330-3B1E-4983-A722-FBD65BB480B4}"/>
    <dgm:cxn modelId="{39723769-9508-4EDB-9C45-CB2F893B881E}" srcId="{3456D4BA-17DD-4BB2-81AB-88C901E7467D}" destId="{A28E31BE-4485-466B-8CAA-EC2069E92A86}" srcOrd="6" destOrd="0" parTransId="{32E3580A-75FB-43B7-A282-89CA8E311C16}" sibTransId="{C813F4DC-21DA-430D-9218-07932E814401}"/>
    <dgm:cxn modelId="{752EDD3D-7151-4783-BE7B-39CD221B0C3F}" srcId="{3456D4BA-17DD-4BB2-81AB-88C901E7467D}" destId="{C50F3DC7-F34E-43D6-8457-E3A4104CA89A}" srcOrd="5" destOrd="0" parTransId="{AE7A56E0-D4CF-4B7C-8B6C-86B339E2C1DB}" sibTransId="{32D6BCBC-9DD5-465B-B415-96F48B1CEB7A}"/>
    <dgm:cxn modelId="{F5D5D009-CBA6-42DD-9CA8-C1A1A2686BB8}" type="presOf" srcId="{B2DA0B02-A603-45C9-BDD8-82B4BDF4B312}" destId="{5A5A6487-B67B-42BE-B4EF-6CCDDAD4F5F5}" srcOrd="1" destOrd="0" presId="urn:microsoft.com/office/officeart/2005/8/layout/radial1"/>
    <dgm:cxn modelId="{A7A1B4DA-FD08-444B-9071-902DCF658C30}" type="presOf" srcId="{C50F3DC7-F34E-43D6-8457-E3A4104CA89A}" destId="{9758A6A8-BF94-4E17-98F8-0615CAA6314D}" srcOrd="0" destOrd="0" presId="urn:microsoft.com/office/officeart/2005/8/layout/radial1"/>
    <dgm:cxn modelId="{43261321-F9CA-44A8-9427-6A3C2E3F46FB}" type="presOf" srcId="{B2DA0B02-A603-45C9-BDD8-82B4BDF4B312}" destId="{D0373A46-F58C-4555-ABFB-1476C8ED59D8}" srcOrd="0" destOrd="0" presId="urn:microsoft.com/office/officeart/2005/8/layout/radial1"/>
    <dgm:cxn modelId="{7BF0DA34-30F0-4813-A6FE-489379E5AE9F}" type="presOf" srcId="{E03BDBC8-798C-4ECA-977C-C496711A9DAC}" destId="{5B85A03F-24EA-4199-BE52-977C8B512820}" srcOrd="0" destOrd="0" presId="urn:microsoft.com/office/officeart/2005/8/layout/radial1"/>
    <dgm:cxn modelId="{52194DC0-913D-4FB3-99BB-C6CC6115E257}" type="presOf" srcId="{515D0C7C-38E4-4D12-B721-C2E039E8895D}" destId="{B7467B78-8832-420E-86D2-08685B1E99C4}" srcOrd="0" destOrd="0" presId="urn:microsoft.com/office/officeart/2005/8/layout/radial1"/>
    <dgm:cxn modelId="{7C1DF5F9-81B4-4A79-AE46-59A84D42331C}" type="presOf" srcId="{7D88E1F0-8B09-4A77-BBD1-AE7858FCE34D}" destId="{C2DB2B4C-6659-43A7-B61A-89D70FDBBBB7}" srcOrd="0" destOrd="0" presId="urn:microsoft.com/office/officeart/2005/8/layout/radial1"/>
    <dgm:cxn modelId="{B86F0255-8975-41FA-A908-5162EC3DA9BF}" type="presOf" srcId="{0BDB2253-3F41-403B-8738-852C7187BA50}" destId="{47DC6A06-576F-4003-B3A8-E4723069FDAE}" srcOrd="0" destOrd="0" presId="urn:microsoft.com/office/officeart/2005/8/layout/radial1"/>
    <dgm:cxn modelId="{49827D29-DAA9-4957-9A2B-153A3E63B31B}" type="presOf" srcId="{D9D29EAB-3641-4397-BC78-792FB8D4AE54}" destId="{1ADDEFF7-E270-4F92-8BE9-5DADBF6F29B8}" srcOrd="0" destOrd="0" presId="urn:microsoft.com/office/officeart/2005/8/layout/radial1"/>
    <dgm:cxn modelId="{C2F8749C-4DFE-4F27-8054-D39FF58921FB}" type="presOf" srcId="{A883CACD-04FB-404A-AD05-95F9B8382287}" destId="{86C5139D-C97F-4581-A441-240C93F8C3BF}" srcOrd="0" destOrd="0" presId="urn:microsoft.com/office/officeart/2005/8/layout/radial1"/>
    <dgm:cxn modelId="{2E9ADC96-F824-4941-9534-A2E483165FC6}" type="presOf" srcId="{4A20BCDE-F554-4E53-81D0-3E60963AFE90}" destId="{6ADFF74A-4A8A-4E15-92D3-2EF22A2DB4E4}" srcOrd="0" destOrd="0" presId="urn:microsoft.com/office/officeart/2005/8/layout/radial1"/>
    <dgm:cxn modelId="{5331A195-0CE6-4D3C-A333-5ED437EF37C4}" type="presOf" srcId="{6E7D20A7-FA93-4703-826B-24054CE261C9}" destId="{58EF1ACF-7978-4ACA-8869-A6FAF902D14F}" srcOrd="0" destOrd="0" presId="urn:microsoft.com/office/officeart/2005/8/layout/radial1"/>
    <dgm:cxn modelId="{BA488809-3CFD-4807-894A-6CCEDB67C505}" type="presOf" srcId="{AE7A56E0-D4CF-4B7C-8B6C-86B339E2C1DB}" destId="{12ECC5E1-03CF-4ABC-912D-576C009FFF8D}" srcOrd="0" destOrd="0" presId="urn:microsoft.com/office/officeart/2005/8/layout/radial1"/>
    <dgm:cxn modelId="{CDD3E757-580E-4B87-AE72-5A651D748E44}" type="presOf" srcId="{449E6E78-AB20-42AA-97EE-B7FDDAE4A628}" destId="{40CE0644-38C4-42DD-9868-F3AA5DBFA817}" srcOrd="1" destOrd="0" presId="urn:microsoft.com/office/officeart/2005/8/layout/radial1"/>
    <dgm:cxn modelId="{7A2D09FC-5CE9-47FA-B242-2756499DAD41}" type="presOf" srcId="{32E3580A-75FB-43B7-A282-89CA8E311C16}" destId="{D265F8C3-08B9-4C3C-A36D-626019E50FC0}" srcOrd="0" destOrd="0" presId="urn:microsoft.com/office/officeart/2005/8/layout/radial1"/>
    <dgm:cxn modelId="{FC08E57A-A5D3-428B-AB1D-5A81C902F3E2}" srcId="{3456D4BA-17DD-4BB2-81AB-88C901E7467D}" destId="{D9D29EAB-3641-4397-BC78-792FB8D4AE54}" srcOrd="1" destOrd="0" parTransId="{449E6E78-AB20-42AA-97EE-B7FDDAE4A628}" sibTransId="{8A8698FE-A6DE-407A-9B99-2A4C0A0B32AA}"/>
    <dgm:cxn modelId="{222EC690-88C7-4BC8-811D-39DEDDF40F58}" type="presOf" srcId="{4433EFCA-BF62-4BAB-A31E-358E960D90CA}" destId="{2A6577B8-02B5-4850-B3DC-4F60554D3C40}" srcOrd="0" destOrd="0" presId="urn:microsoft.com/office/officeart/2005/8/layout/radial1"/>
    <dgm:cxn modelId="{9CEAC8E5-205F-4EB5-9672-18E3755CDB42}" srcId="{3456D4BA-17DD-4BB2-81AB-88C901E7467D}" destId="{B65B8072-9333-49D8-9ED9-FBB26B7A1292}" srcOrd="0" destOrd="0" parTransId="{A883CACD-04FB-404A-AD05-95F9B8382287}" sibTransId="{912ACF70-3867-4807-A517-7429585E2062}"/>
    <dgm:cxn modelId="{3C3CCEAB-19B4-40D2-B323-B5B5AA684FF3}" type="presOf" srcId="{A28E31BE-4485-466B-8CAA-EC2069E92A86}" destId="{864E0392-4129-449A-9AF3-AB0CC050B0CC}" srcOrd="0" destOrd="0" presId="urn:microsoft.com/office/officeart/2005/8/layout/radial1"/>
    <dgm:cxn modelId="{0F84E747-3F9B-43E0-8EDE-5C0C6D4C3DE3}" type="presOf" srcId="{4A20BCDE-F554-4E53-81D0-3E60963AFE90}" destId="{0CB4BB71-95D5-48BA-B42C-59712115CF3A}" srcOrd="1" destOrd="0" presId="urn:microsoft.com/office/officeart/2005/8/layout/radial1"/>
    <dgm:cxn modelId="{40963D10-31E8-49F8-87F8-E686C7849C85}" type="presOf" srcId="{32E3580A-75FB-43B7-A282-89CA8E311C16}" destId="{9D782DB0-54B1-4DF6-BC6D-8FC69F2E70C7}" srcOrd="1" destOrd="0" presId="urn:microsoft.com/office/officeart/2005/8/layout/radial1"/>
    <dgm:cxn modelId="{8F6646E9-C358-45E3-B3C5-D008F5A8371C}" type="presOf" srcId="{0BDB2253-3F41-403B-8738-852C7187BA50}" destId="{87121C73-CEB2-4F8B-AB6B-7CBF80ABB259}" srcOrd="1" destOrd="0" presId="urn:microsoft.com/office/officeart/2005/8/layout/radial1"/>
    <dgm:cxn modelId="{BE48B6A6-5258-4FCB-98E9-4BCA01C0FA30}" srcId="{6E7D20A7-FA93-4703-826B-24054CE261C9}" destId="{2F783533-9B96-4293-B46A-EBEE36727B96}" srcOrd="1" destOrd="0" parTransId="{603B5F93-F5DD-4062-AEE0-3CDC86A3DCED}" sibTransId="{FCCA9E82-4A96-41EE-856F-3DEC0AD41625}"/>
    <dgm:cxn modelId="{DC8728E2-5768-42B6-9F53-BE0064207F0A}" type="presOf" srcId="{3456D4BA-17DD-4BB2-81AB-88C901E7467D}" destId="{0B2684D6-E9D8-412B-B18E-A1238816C6C3}" srcOrd="0" destOrd="0" presId="urn:microsoft.com/office/officeart/2005/8/layout/radial1"/>
    <dgm:cxn modelId="{A0993528-D00F-4496-B56C-7DBBD6AAD618}" type="presOf" srcId="{449E6E78-AB20-42AA-97EE-B7FDDAE4A628}" destId="{4BEE0EAC-1FD6-43A4-B395-63C4EE1AE6F6}" srcOrd="0" destOrd="0" presId="urn:microsoft.com/office/officeart/2005/8/layout/radial1"/>
    <dgm:cxn modelId="{18808253-997E-48D9-A9D2-5555AB411F28}" type="presOf" srcId="{7D88E1F0-8B09-4A77-BBD1-AE7858FCE34D}" destId="{70A8E16A-DF66-48F2-9E98-E27331470E29}" srcOrd="1" destOrd="0" presId="urn:microsoft.com/office/officeart/2005/8/layout/radial1"/>
    <dgm:cxn modelId="{528B2BD8-1752-4E8E-B12C-70F5F271D39D}" type="presOf" srcId="{AE7A56E0-D4CF-4B7C-8B6C-86B339E2C1DB}" destId="{0A0E2693-A066-46C4-AE5E-502AFA7A3376}" srcOrd="1" destOrd="0" presId="urn:microsoft.com/office/officeart/2005/8/layout/radial1"/>
    <dgm:cxn modelId="{8A810D87-6945-4C35-8F10-9A9ECC112D10}" srcId="{3456D4BA-17DD-4BB2-81AB-88C901E7467D}" destId="{515D0C7C-38E4-4D12-B721-C2E039E8895D}" srcOrd="2" destOrd="0" parTransId="{B2DA0B02-A603-45C9-BDD8-82B4BDF4B312}" sibTransId="{DEB0B837-8F14-4051-BB74-368A7F8B0BF2}"/>
    <dgm:cxn modelId="{584CBFAD-1D98-4DAC-8F36-3E4E0562CC22}" type="presParOf" srcId="{58EF1ACF-7978-4ACA-8869-A6FAF902D14F}" destId="{0B2684D6-E9D8-412B-B18E-A1238816C6C3}" srcOrd="0" destOrd="0" presId="urn:microsoft.com/office/officeart/2005/8/layout/radial1"/>
    <dgm:cxn modelId="{BE16E232-99A6-4D72-ABC2-8741DD5AD583}" type="presParOf" srcId="{58EF1ACF-7978-4ACA-8869-A6FAF902D14F}" destId="{86C5139D-C97F-4581-A441-240C93F8C3BF}" srcOrd="1" destOrd="0" presId="urn:microsoft.com/office/officeart/2005/8/layout/radial1"/>
    <dgm:cxn modelId="{305917DA-F4C8-48F7-AF23-5E4141C670B0}" type="presParOf" srcId="{86C5139D-C97F-4581-A441-240C93F8C3BF}" destId="{0ADD2A5E-5DF8-40AC-8DD6-7121DC65FF84}" srcOrd="0" destOrd="0" presId="urn:microsoft.com/office/officeart/2005/8/layout/radial1"/>
    <dgm:cxn modelId="{0F701C8D-6BAC-4C2C-8F25-EA2B25FF1F6F}" type="presParOf" srcId="{58EF1ACF-7978-4ACA-8869-A6FAF902D14F}" destId="{8119E8A7-0483-4643-96C5-C457C326AD62}" srcOrd="2" destOrd="0" presId="urn:microsoft.com/office/officeart/2005/8/layout/radial1"/>
    <dgm:cxn modelId="{0475ADF0-D302-4031-8B97-365BCFB52C6D}" type="presParOf" srcId="{58EF1ACF-7978-4ACA-8869-A6FAF902D14F}" destId="{4BEE0EAC-1FD6-43A4-B395-63C4EE1AE6F6}" srcOrd="3" destOrd="0" presId="urn:microsoft.com/office/officeart/2005/8/layout/radial1"/>
    <dgm:cxn modelId="{C4803B23-1828-4254-B3C7-2F730B693F45}" type="presParOf" srcId="{4BEE0EAC-1FD6-43A4-B395-63C4EE1AE6F6}" destId="{40CE0644-38C4-42DD-9868-F3AA5DBFA817}" srcOrd="0" destOrd="0" presId="urn:microsoft.com/office/officeart/2005/8/layout/radial1"/>
    <dgm:cxn modelId="{5C9F352C-6F0F-4BC9-AF2C-B232B9945403}" type="presParOf" srcId="{58EF1ACF-7978-4ACA-8869-A6FAF902D14F}" destId="{1ADDEFF7-E270-4F92-8BE9-5DADBF6F29B8}" srcOrd="4" destOrd="0" presId="urn:microsoft.com/office/officeart/2005/8/layout/radial1"/>
    <dgm:cxn modelId="{3BBC985F-44BE-4B95-A7A6-8B898C916368}" type="presParOf" srcId="{58EF1ACF-7978-4ACA-8869-A6FAF902D14F}" destId="{D0373A46-F58C-4555-ABFB-1476C8ED59D8}" srcOrd="5" destOrd="0" presId="urn:microsoft.com/office/officeart/2005/8/layout/radial1"/>
    <dgm:cxn modelId="{3D95DBD1-8814-4AD2-9543-A2CE2A9D9D4D}" type="presParOf" srcId="{D0373A46-F58C-4555-ABFB-1476C8ED59D8}" destId="{5A5A6487-B67B-42BE-B4EF-6CCDDAD4F5F5}" srcOrd="0" destOrd="0" presId="urn:microsoft.com/office/officeart/2005/8/layout/radial1"/>
    <dgm:cxn modelId="{079A770C-4708-439B-9F11-63AA0A506125}" type="presParOf" srcId="{58EF1ACF-7978-4ACA-8869-A6FAF902D14F}" destId="{B7467B78-8832-420E-86D2-08685B1E99C4}" srcOrd="6" destOrd="0" presId="urn:microsoft.com/office/officeart/2005/8/layout/radial1"/>
    <dgm:cxn modelId="{E7D82FE1-EBC4-4DEC-A7A6-1B9702D0535F}" type="presParOf" srcId="{58EF1ACF-7978-4ACA-8869-A6FAF902D14F}" destId="{47DC6A06-576F-4003-B3A8-E4723069FDAE}" srcOrd="7" destOrd="0" presId="urn:microsoft.com/office/officeart/2005/8/layout/radial1"/>
    <dgm:cxn modelId="{18CD33FD-DAB6-4B54-804E-D330B0438A93}" type="presParOf" srcId="{47DC6A06-576F-4003-B3A8-E4723069FDAE}" destId="{87121C73-CEB2-4F8B-AB6B-7CBF80ABB259}" srcOrd="0" destOrd="0" presId="urn:microsoft.com/office/officeart/2005/8/layout/radial1"/>
    <dgm:cxn modelId="{0D0538C2-4E09-4718-B018-B9DD10D8FB47}" type="presParOf" srcId="{58EF1ACF-7978-4ACA-8869-A6FAF902D14F}" destId="{5B85A03F-24EA-4199-BE52-977C8B512820}" srcOrd="8" destOrd="0" presId="urn:microsoft.com/office/officeart/2005/8/layout/radial1"/>
    <dgm:cxn modelId="{09844914-2C64-4153-AC3B-AF31B00ABEDB}" type="presParOf" srcId="{58EF1ACF-7978-4ACA-8869-A6FAF902D14F}" destId="{C2DB2B4C-6659-43A7-B61A-89D70FDBBBB7}" srcOrd="9" destOrd="0" presId="urn:microsoft.com/office/officeart/2005/8/layout/radial1"/>
    <dgm:cxn modelId="{A0AE42C9-CCD8-43BF-B8EC-84ADB66B6653}" type="presParOf" srcId="{C2DB2B4C-6659-43A7-B61A-89D70FDBBBB7}" destId="{70A8E16A-DF66-48F2-9E98-E27331470E29}" srcOrd="0" destOrd="0" presId="urn:microsoft.com/office/officeart/2005/8/layout/radial1"/>
    <dgm:cxn modelId="{524F4389-267A-4752-AF84-7BFBFE7B2AB2}" type="presParOf" srcId="{58EF1ACF-7978-4ACA-8869-A6FAF902D14F}" destId="{37EFD85B-4A2F-4FDF-BBCB-3803AD7AB579}" srcOrd="10" destOrd="0" presId="urn:microsoft.com/office/officeart/2005/8/layout/radial1"/>
    <dgm:cxn modelId="{C48A4B21-9C21-4AED-B8EC-41FC408FF558}" type="presParOf" srcId="{58EF1ACF-7978-4ACA-8869-A6FAF902D14F}" destId="{12ECC5E1-03CF-4ABC-912D-576C009FFF8D}" srcOrd="11" destOrd="0" presId="urn:microsoft.com/office/officeart/2005/8/layout/radial1"/>
    <dgm:cxn modelId="{20BC3E9D-E21E-440E-A6ED-F8865654DD82}" type="presParOf" srcId="{12ECC5E1-03CF-4ABC-912D-576C009FFF8D}" destId="{0A0E2693-A066-46C4-AE5E-502AFA7A3376}" srcOrd="0" destOrd="0" presId="urn:microsoft.com/office/officeart/2005/8/layout/radial1"/>
    <dgm:cxn modelId="{D2CC97C3-1909-4F0F-9B2A-74D7F78ED2C4}" type="presParOf" srcId="{58EF1ACF-7978-4ACA-8869-A6FAF902D14F}" destId="{9758A6A8-BF94-4E17-98F8-0615CAA6314D}" srcOrd="12" destOrd="0" presId="urn:microsoft.com/office/officeart/2005/8/layout/radial1"/>
    <dgm:cxn modelId="{2E466CB1-E147-4C4F-AB0C-BF98B02C6CD9}" type="presParOf" srcId="{58EF1ACF-7978-4ACA-8869-A6FAF902D14F}" destId="{D265F8C3-08B9-4C3C-A36D-626019E50FC0}" srcOrd="13" destOrd="0" presId="urn:microsoft.com/office/officeart/2005/8/layout/radial1"/>
    <dgm:cxn modelId="{F5923BB7-842A-4A98-9925-3138CD173B51}" type="presParOf" srcId="{D265F8C3-08B9-4C3C-A36D-626019E50FC0}" destId="{9D782DB0-54B1-4DF6-BC6D-8FC69F2E70C7}" srcOrd="0" destOrd="0" presId="urn:microsoft.com/office/officeart/2005/8/layout/radial1"/>
    <dgm:cxn modelId="{09DBB555-22B7-4547-AE8B-9172C35A9D5A}" type="presParOf" srcId="{58EF1ACF-7978-4ACA-8869-A6FAF902D14F}" destId="{864E0392-4129-449A-9AF3-AB0CC050B0CC}" srcOrd="14" destOrd="0" presId="urn:microsoft.com/office/officeart/2005/8/layout/radial1"/>
    <dgm:cxn modelId="{D145886F-94C1-495E-9D08-7C8C27F2F4A8}" type="presParOf" srcId="{58EF1ACF-7978-4ACA-8869-A6FAF902D14F}" destId="{6ADFF74A-4A8A-4E15-92D3-2EF22A2DB4E4}" srcOrd="15" destOrd="0" presId="urn:microsoft.com/office/officeart/2005/8/layout/radial1"/>
    <dgm:cxn modelId="{B98F32B9-7C1B-4661-9516-DEF7F8942EFF}" type="presParOf" srcId="{6ADFF74A-4A8A-4E15-92D3-2EF22A2DB4E4}" destId="{0CB4BB71-95D5-48BA-B42C-59712115CF3A}" srcOrd="0" destOrd="0" presId="urn:microsoft.com/office/officeart/2005/8/layout/radial1"/>
    <dgm:cxn modelId="{E7CD07AF-C6ED-427F-8086-2797FA461C83}" type="presParOf" srcId="{58EF1ACF-7978-4ACA-8869-A6FAF902D14F}" destId="{2A6577B8-02B5-4850-B3DC-4F60554D3C40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2684D6-E9D8-412B-B18E-A1238816C6C3}">
      <dsp:nvSpPr>
        <dsp:cNvPr id="0" name=""/>
        <dsp:cNvSpPr/>
      </dsp:nvSpPr>
      <dsp:spPr>
        <a:xfrm>
          <a:off x="1735271" y="1214447"/>
          <a:ext cx="2551009" cy="15102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300" kern="1200" noProof="0" dirty="0" smtClean="0"/>
            <a:t>Water</a:t>
          </a:r>
          <a:endParaRPr lang="en-GB" sz="5300" kern="1200" noProof="0" dirty="0"/>
        </a:p>
      </dsp:txBody>
      <dsp:txXfrm>
        <a:off x="2108858" y="1435614"/>
        <a:ext cx="1803835" cy="1067886"/>
      </dsp:txXfrm>
    </dsp:sp>
    <dsp:sp modelId="{86C5139D-C97F-4581-A441-240C93F8C3BF}">
      <dsp:nvSpPr>
        <dsp:cNvPr id="0" name=""/>
        <dsp:cNvSpPr/>
      </dsp:nvSpPr>
      <dsp:spPr>
        <a:xfrm rot="18058167">
          <a:off x="3281079" y="967576"/>
          <a:ext cx="645692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645692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87783" y="965056"/>
        <a:ext cx="32284" cy="32284"/>
      </dsp:txXfrm>
    </dsp:sp>
    <dsp:sp modelId="{8119E8A7-0483-4643-96C5-C457C326AD62}">
      <dsp:nvSpPr>
        <dsp:cNvPr id="0" name=""/>
        <dsp:cNvSpPr/>
      </dsp:nvSpPr>
      <dsp:spPr>
        <a:xfrm>
          <a:off x="3357592" y="71435"/>
          <a:ext cx="1195199" cy="648903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noProof="0" dirty="0" smtClean="0"/>
            <a:t>s</a:t>
          </a:r>
          <a:r>
            <a:rPr lang="en-GB" sz="1900" kern="1200" noProof="0" dirty="0" smtClean="0"/>
            <a:t>hell</a:t>
          </a:r>
          <a:endParaRPr lang="en-GB" sz="1900" kern="1200" noProof="0" dirty="0"/>
        </a:p>
      </dsp:txBody>
      <dsp:txXfrm>
        <a:off x="3532625" y="166465"/>
        <a:ext cx="845133" cy="458843"/>
      </dsp:txXfrm>
    </dsp:sp>
    <dsp:sp modelId="{4BEE0EAC-1FD6-43A4-B395-63C4EE1AE6F6}">
      <dsp:nvSpPr>
        <dsp:cNvPr id="0" name=""/>
        <dsp:cNvSpPr/>
      </dsp:nvSpPr>
      <dsp:spPr>
        <a:xfrm rot="20364381">
          <a:off x="4062398" y="1412120"/>
          <a:ext cx="791318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791318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438274" y="1405960"/>
        <a:ext cx="39565" cy="39565"/>
      </dsp:txXfrm>
    </dsp:sp>
    <dsp:sp modelId="{1ADDEFF7-E270-4F92-8BE9-5DADBF6F29B8}">
      <dsp:nvSpPr>
        <dsp:cNvPr id="0" name=""/>
        <dsp:cNvSpPr/>
      </dsp:nvSpPr>
      <dsp:spPr>
        <a:xfrm>
          <a:off x="4643472" y="857259"/>
          <a:ext cx="1308326" cy="506027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noProof="0" dirty="0" smtClean="0"/>
            <a:t>r</a:t>
          </a:r>
          <a:r>
            <a:rPr lang="en-GB" sz="1900" kern="1200" noProof="0" dirty="0" smtClean="0"/>
            <a:t>ain</a:t>
          </a:r>
          <a:endParaRPr lang="en-GB" sz="1900" kern="1200" noProof="0" dirty="0"/>
        </a:p>
      </dsp:txBody>
      <dsp:txXfrm>
        <a:off x="4835072" y="931365"/>
        <a:ext cx="925126" cy="357815"/>
      </dsp:txXfrm>
    </dsp:sp>
    <dsp:sp modelId="{D0373A46-F58C-4555-ABFB-1476C8ED59D8}">
      <dsp:nvSpPr>
        <dsp:cNvPr id="0" name=""/>
        <dsp:cNvSpPr/>
      </dsp:nvSpPr>
      <dsp:spPr>
        <a:xfrm rot="8720974">
          <a:off x="904075" y="2927764"/>
          <a:ext cx="1401204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1401204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569648" y="2906357"/>
        <a:ext cx="70060" cy="70060"/>
      </dsp:txXfrm>
    </dsp:sp>
    <dsp:sp modelId="{B7467B78-8832-420E-86D2-08685B1E99C4}">
      <dsp:nvSpPr>
        <dsp:cNvPr id="0" name=""/>
        <dsp:cNvSpPr/>
      </dsp:nvSpPr>
      <dsp:spPr>
        <a:xfrm>
          <a:off x="0" y="3301041"/>
          <a:ext cx="1363284" cy="556611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noProof="0" dirty="0" smtClean="0"/>
            <a:t>d</a:t>
          </a:r>
          <a:r>
            <a:rPr lang="en-GB" sz="1900" kern="1200" noProof="0" dirty="0" smtClean="0"/>
            <a:t>rink</a:t>
          </a:r>
          <a:endParaRPr lang="en-GB" sz="1900" kern="1200" noProof="0" dirty="0"/>
        </a:p>
      </dsp:txBody>
      <dsp:txXfrm>
        <a:off x="199648" y="3382555"/>
        <a:ext cx="963988" cy="393583"/>
      </dsp:txXfrm>
    </dsp:sp>
    <dsp:sp modelId="{47DC6A06-576F-4003-B3A8-E4723069FDAE}">
      <dsp:nvSpPr>
        <dsp:cNvPr id="0" name=""/>
        <dsp:cNvSpPr/>
      </dsp:nvSpPr>
      <dsp:spPr>
        <a:xfrm rot="5081324">
          <a:off x="2802219" y="3015661"/>
          <a:ext cx="614151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614151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093941" y="3013930"/>
        <a:ext cx="30707" cy="30707"/>
      </dsp:txXfrm>
    </dsp:sp>
    <dsp:sp modelId="{5B85A03F-24EA-4199-BE52-977C8B512820}">
      <dsp:nvSpPr>
        <dsp:cNvPr id="0" name=""/>
        <dsp:cNvSpPr/>
      </dsp:nvSpPr>
      <dsp:spPr>
        <a:xfrm>
          <a:off x="2357456" y="3334726"/>
          <a:ext cx="1628266" cy="729273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noProof="0" dirty="0" smtClean="0"/>
            <a:t>c</a:t>
          </a:r>
          <a:r>
            <a:rPr lang="en-GB" sz="1900" kern="1200" noProof="0" dirty="0" smtClean="0"/>
            <a:t>lean</a:t>
          </a:r>
          <a:endParaRPr lang="en-GB" sz="1900" kern="1200" noProof="0" dirty="0"/>
        </a:p>
      </dsp:txBody>
      <dsp:txXfrm>
        <a:off x="2595910" y="3441526"/>
        <a:ext cx="1151358" cy="515673"/>
      </dsp:txXfrm>
    </dsp:sp>
    <dsp:sp modelId="{C2DB2B4C-6659-43A7-B61A-89D70FDBBBB7}">
      <dsp:nvSpPr>
        <dsp:cNvPr id="0" name=""/>
        <dsp:cNvSpPr/>
      </dsp:nvSpPr>
      <dsp:spPr>
        <a:xfrm rot="2053837">
          <a:off x="3814599" y="2634176"/>
          <a:ext cx="386066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386066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997981" y="2638147"/>
        <a:ext cx="19303" cy="19303"/>
      </dsp:txXfrm>
    </dsp:sp>
    <dsp:sp modelId="{37EFD85B-4A2F-4FDF-BBCB-3803AD7AB579}">
      <dsp:nvSpPr>
        <dsp:cNvPr id="0" name=""/>
        <dsp:cNvSpPr/>
      </dsp:nvSpPr>
      <dsp:spPr>
        <a:xfrm>
          <a:off x="3880027" y="2706306"/>
          <a:ext cx="1296220" cy="591269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noProof="0" dirty="0" smtClean="0"/>
            <a:t>w</a:t>
          </a:r>
          <a:r>
            <a:rPr lang="en-GB" sz="1900" kern="1200" noProof="0" dirty="0" smtClean="0"/>
            <a:t>ash up</a:t>
          </a:r>
          <a:endParaRPr lang="en-GB" sz="1900" kern="1200" noProof="0" dirty="0"/>
        </a:p>
      </dsp:txBody>
      <dsp:txXfrm>
        <a:off x="4069854" y="2792895"/>
        <a:ext cx="916566" cy="418091"/>
      </dsp:txXfrm>
    </dsp:sp>
    <dsp:sp modelId="{12ECC5E1-03CF-4ABC-912D-576C009FFF8D}">
      <dsp:nvSpPr>
        <dsp:cNvPr id="0" name=""/>
        <dsp:cNvSpPr/>
      </dsp:nvSpPr>
      <dsp:spPr>
        <a:xfrm rot="10660295">
          <a:off x="1359773" y="2015368"/>
          <a:ext cx="378652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378652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539633" y="2019524"/>
        <a:ext cx="18932" cy="18932"/>
      </dsp:txXfrm>
    </dsp:sp>
    <dsp:sp modelId="{9758A6A8-BF94-4E17-98F8-0615CAA6314D}">
      <dsp:nvSpPr>
        <dsp:cNvPr id="0" name=""/>
        <dsp:cNvSpPr/>
      </dsp:nvSpPr>
      <dsp:spPr>
        <a:xfrm>
          <a:off x="0" y="1785952"/>
          <a:ext cx="1363284" cy="556621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noProof="0" dirty="0" smtClean="0"/>
            <a:t>waterfall</a:t>
          </a:r>
          <a:endParaRPr lang="en-GB" sz="1900" kern="1200" noProof="0" dirty="0"/>
        </a:p>
      </dsp:txBody>
      <dsp:txXfrm>
        <a:off x="199648" y="1867467"/>
        <a:ext cx="963988" cy="393591"/>
      </dsp:txXfrm>
    </dsp:sp>
    <dsp:sp modelId="{D265F8C3-08B9-4C3C-A36D-626019E50FC0}">
      <dsp:nvSpPr>
        <dsp:cNvPr id="0" name=""/>
        <dsp:cNvSpPr/>
      </dsp:nvSpPr>
      <dsp:spPr>
        <a:xfrm rot="12929594">
          <a:off x="769701" y="918455"/>
          <a:ext cx="1572440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1572440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516611" y="892767"/>
        <a:ext cx="78622" cy="78622"/>
      </dsp:txXfrm>
    </dsp:sp>
    <dsp:sp modelId="{864E0392-4129-449A-9AF3-AB0CC050B0CC}">
      <dsp:nvSpPr>
        <dsp:cNvPr id="0" name=""/>
        <dsp:cNvSpPr/>
      </dsp:nvSpPr>
      <dsp:spPr>
        <a:xfrm>
          <a:off x="0" y="0"/>
          <a:ext cx="1214392" cy="511056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noProof="0" smtClean="0"/>
            <a:t>ice</a:t>
          </a:r>
          <a:endParaRPr lang="en-GB" sz="1900" kern="1200" noProof="0"/>
        </a:p>
      </dsp:txBody>
      <dsp:txXfrm>
        <a:off x="177844" y="74842"/>
        <a:ext cx="858704" cy="361372"/>
      </dsp:txXfrm>
    </dsp:sp>
    <dsp:sp modelId="{6ADFF74A-4A8A-4E15-92D3-2EF22A2DB4E4}">
      <dsp:nvSpPr>
        <dsp:cNvPr id="0" name=""/>
        <dsp:cNvSpPr/>
      </dsp:nvSpPr>
      <dsp:spPr>
        <a:xfrm rot="14445503">
          <a:off x="2082165" y="930034"/>
          <a:ext cx="708553" cy="27246"/>
        </a:xfrm>
        <a:custGeom>
          <a:avLst/>
          <a:gdLst/>
          <a:ahLst/>
          <a:cxnLst/>
          <a:rect l="0" t="0" r="0" b="0"/>
          <a:pathLst>
            <a:path>
              <a:moveTo>
                <a:pt x="0" y="13623"/>
              </a:moveTo>
              <a:lnTo>
                <a:pt x="708553" y="13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418728" y="925944"/>
        <a:ext cx="35427" cy="35427"/>
      </dsp:txXfrm>
    </dsp:sp>
    <dsp:sp modelId="{2A6577B8-02B5-4850-B3DC-4F60554D3C40}">
      <dsp:nvSpPr>
        <dsp:cNvPr id="0" name=""/>
        <dsp:cNvSpPr/>
      </dsp:nvSpPr>
      <dsp:spPr>
        <a:xfrm>
          <a:off x="1500201" y="4"/>
          <a:ext cx="1179180" cy="648903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noProof="0" dirty="0" smtClean="0"/>
            <a:t>fish</a:t>
          </a:r>
          <a:endParaRPr lang="en-GB" sz="1900" kern="1200" noProof="0" dirty="0"/>
        </a:p>
      </dsp:txBody>
      <dsp:txXfrm>
        <a:off x="1672888" y="95034"/>
        <a:ext cx="833806" cy="458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C0F9B-72EB-4CB2-A54A-1B5D71C6770E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6B5C06-B9EF-4F24-96DE-0BFAF5DE2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920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B5C06-B9EF-4F24-96DE-0BFAF5DE2A7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 kliknutí enter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zmizí definice a objeví se hledané slovo.</a:t>
            </a:r>
            <a:endParaRPr lang="en-GB" sz="1000" i="1" noProof="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B5C06-B9EF-4F24-96DE-0BFAF5DE2A7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Odpověz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na otázky. Po kliknutí enter se objeví odpověď.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B5C06-B9EF-4F24-96DE-0BFAF5DE2A7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Jmenuj co nejvíce situací, kdy člověk potřebuje vodu.</a:t>
            </a:r>
          </a:p>
          <a:p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B5C06-B9EF-4F24-96DE-0BFAF5DE2A7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kliknutí enter se objeví definice, </a:t>
            </a:r>
            <a:r>
              <a:rPr lang="cs-CZ" sz="1000" i="1" baseline="0" smtClean="0">
                <a:latin typeface="Tahoma" pitchFamily="34" charset="0"/>
                <a:cs typeface="Tahoma" pitchFamily="34" charset="0"/>
              </a:rPr>
              <a:t>nebo název.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B5C06-B9EF-4F24-96DE-0BFAF5DE2A7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220313" y="685800"/>
            <a:ext cx="24173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1DDC8-0F4B-4D93-B66E-B9BF487B72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BC5B6-A05C-4DBB-93BC-BA7E92337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Water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slovní zásoby v dané oblasti, dle definice najít vhodný výraz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writing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noProof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dataprojektor,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slovník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1763688" y="2852936"/>
            <a:ext cx="5837495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Vocabulary</a:t>
            </a:r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-</a:t>
            </a:r>
            <a:r>
              <a:rPr lang="en-GB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water</a:t>
            </a:r>
            <a:endParaRPr lang="cs-CZ" sz="7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1428728" y="121442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Elipsa 12"/>
          <p:cNvSpPr/>
          <p:nvPr/>
        </p:nvSpPr>
        <p:spPr>
          <a:xfrm>
            <a:off x="4355976" y="980728"/>
            <a:ext cx="1928826" cy="10572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Animal that lives in the sea</a:t>
            </a:r>
            <a:endParaRPr lang="en-GB" dirty="0"/>
          </a:p>
        </p:txBody>
      </p:sp>
      <p:sp>
        <p:nvSpPr>
          <p:cNvPr id="14" name="Elipsa 13"/>
          <p:cNvSpPr/>
          <p:nvPr/>
        </p:nvSpPr>
        <p:spPr>
          <a:xfrm>
            <a:off x="5652120" y="1844824"/>
            <a:ext cx="235745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When it is</a:t>
            </a:r>
            <a:r>
              <a:rPr lang="en-US" noProof="1" smtClean="0"/>
              <a:t>….ing </a:t>
            </a:r>
            <a:r>
              <a:rPr lang="en-GB" dirty="0" smtClean="0"/>
              <a:t>you get wet</a:t>
            </a:r>
            <a:endParaRPr lang="en-GB" dirty="0"/>
          </a:p>
        </p:txBody>
      </p:sp>
      <p:sp>
        <p:nvSpPr>
          <p:cNvPr id="15" name="Elipsa 14"/>
          <p:cNvSpPr/>
          <p:nvPr/>
        </p:nvSpPr>
        <p:spPr>
          <a:xfrm>
            <a:off x="5076056" y="3789040"/>
            <a:ext cx="2143140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en-GB" dirty="0" smtClean="0"/>
              <a:t>dishwasher do it</a:t>
            </a:r>
            <a:endParaRPr lang="en-GB" dirty="0"/>
          </a:p>
        </p:txBody>
      </p:sp>
      <p:sp>
        <p:nvSpPr>
          <p:cNvPr id="16" name="Elipsa 15"/>
          <p:cNvSpPr/>
          <p:nvPr/>
        </p:nvSpPr>
        <p:spPr>
          <a:xfrm>
            <a:off x="3707904" y="4509120"/>
            <a:ext cx="1928826" cy="1000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When</a:t>
            </a:r>
            <a:r>
              <a:rPr lang="cs-CZ" dirty="0" smtClean="0"/>
              <a:t> a</a:t>
            </a:r>
            <a:r>
              <a:rPr lang="en-GB" dirty="0" smtClean="0"/>
              <a:t> </a:t>
            </a:r>
            <a:r>
              <a:rPr lang="cs-CZ" dirty="0" smtClean="0"/>
              <a:t>table</a:t>
            </a:r>
            <a:r>
              <a:rPr lang="en-GB" dirty="0" smtClean="0"/>
              <a:t> is dirty you….it</a:t>
            </a:r>
            <a:endParaRPr lang="en-GB" dirty="0"/>
          </a:p>
        </p:txBody>
      </p:sp>
      <p:sp>
        <p:nvSpPr>
          <p:cNvPr id="17" name="Elipsa 16"/>
          <p:cNvSpPr/>
          <p:nvPr/>
        </p:nvSpPr>
        <p:spPr>
          <a:xfrm>
            <a:off x="1115616" y="4221088"/>
            <a:ext cx="2286016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When you are thirsty you need a…</a:t>
            </a:r>
            <a:endParaRPr lang="en-GB" dirty="0"/>
          </a:p>
        </p:txBody>
      </p:sp>
      <p:sp>
        <p:nvSpPr>
          <p:cNvPr id="18" name="Elipsa 17"/>
          <p:cNvSpPr/>
          <p:nvPr/>
        </p:nvSpPr>
        <p:spPr>
          <a:xfrm>
            <a:off x="827584" y="2924944"/>
            <a:ext cx="2143108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Niagara is the biggest…</a:t>
            </a:r>
            <a:endParaRPr lang="en-GB" dirty="0"/>
          </a:p>
        </p:txBody>
      </p:sp>
      <p:sp>
        <p:nvSpPr>
          <p:cNvPr id="19" name="Elipsa 18"/>
          <p:cNvSpPr/>
          <p:nvPr/>
        </p:nvSpPr>
        <p:spPr>
          <a:xfrm>
            <a:off x="899592" y="980728"/>
            <a:ext cx="1928826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Water ice over in winter</a:t>
            </a:r>
            <a:endParaRPr lang="en-GB" dirty="0"/>
          </a:p>
        </p:txBody>
      </p:sp>
      <p:sp>
        <p:nvSpPr>
          <p:cNvPr id="20" name="Elipsa 19"/>
          <p:cNvSpPr/>
          <p:nvPr/>
        </p:nvSpPr>
        <p:spPr>
          <a:xfrm>
            <a:off x="2555776" y="1124744"/>
            <a:ext cx="2143140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Animal that lives in the water</a:t>
            </a:r>
            <a:endParaRPr lang="en-GB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048672"/>
          </a:xfrm>
        </p:spPr>
        <p:txBody>
          <a:bodyPr>
            <a:noAutofit/>
          </a:bodyPr>
          <a:lstStyle/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Kde jinde může žít ryba? </a:t>
            </a:r>
          </a:p>
          <a:p>
            <a:pPr marL="514350" indent="-514350"/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pond, lake, stream, sea</a:t>
            </a:r>
            <a:endParaRPr lang="cs-CZ" sz="1800" i="1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Jaké jiné mořské živočichy znáš?</a:t>
            </a:r>
          </a:p>
          <a:p>
            <a:pPr marL="514350" indent="-514350"/>
            <a:r>
              <a:rPr lang="cs-CZ" sz="18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shark, whale, octopus, starfish…</a:t>
            </a:r>
            <a:endParaRPr lang="en-GB" sz="1800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Co potřebuješ když prší? </a:t>
            </a:r>
          </a:p>
          <a:p>
            <a:pPr marL="514350" indent="-514350"/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umbrella, wellingtons, raincoat, waterproof clothes</a:t>
            </a:r>
            <a:endParaRPr lang="en-GB" sz="1800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Kde se myje nádobí?</a:t>
            </a:r>
          </a:p>
          <a:p>
            <a:pPr marL="514350" indent="-514350"/>
            <a:r>
              <a:rPr lang="en-GB" sz="1800" i="1" dirty="0" smtClean="0">
                <a:latin typeface="Tahoma" pitchFamily="34" charset="0"/>
                <a:cs typeface="Tahoma" pitchFamily="34" charset="0"/>
              </a:rPr>
              <a:t> </a:t>
            </a:r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in the kitchen</a:t>
            </a:r>
            <a:r>
              <a:rPr lang="cs-CZ" sz="1800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 </a:t>
            </a: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Jmenuj některé nádobí.</a:t>
            </a:r>
            <a:r>
              <a:rPr lang="en-GB" sz="1800" i="1" dirty="0" smtClean="0">
                <a:latin typeface="Tahoma" pitchFamily="34" charset="0"/>
                <a:cs typeface="Tahoma" pitchFamily="34" charset="0"/>
              </a:rPr>
              <a:t> </a:t>
            </a:r>
            <a:endParaRPr lang="cs-CZ" sz="1800" i="1" dirty="0" smtClean="0"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plates, bowl, mug, cup, pot</a:t>
            </a:r>
            <a:endParaRPr lang="cs-CZ" sz="1800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Příbory.</a:t>
            </a:r>
          </a:p>
          <a:p>
            <a:pPr marL="514350" indent="-514350"/>
            <a:r>
              <a:rPr lang="en-GB" sz="1800" i="1" dirty="0" smtClean="0">
                <a:latin typeface="Tahoma" pitchFamily="34" charset="0"/>
                <a:cs typeface="Tahoma" pitchFamily="34" charset="0"/>
              </a:rPr>
              <a:t> </a:t>
            </a:r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cutlery – fork, knife, spoon</a:t>
            </a:r>
            <a:endParaRPr lang="en-GB" sz="1800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Co všechno můžeš čistit? </a:t>
            </a:r>
          </a:p>
          <a:p>
            <a:pPr marL="514350" indent="-514350"/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teeth, you need a toothbrush, window, table</a:t>
            </a:r>
            <a:endParaRPr lang="en-GB" sz="1800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Jmenuj nápoje, které znáš.</a:t>
            </a: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 </a:t>
            </a:r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lemonade, orange juice, beer, wine, mineral water</a:t>
            </a:r>
            <a:endParaRPr lang="en-GB" sz="1800" dirty="0" smtClean="0">
              <a:solidFill>
                <a:srgbClr val="C00000"/>
              </a:solidFill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cs-CZ" sz="1800" dirty="0" smtClean="0">
                <a:latin typeface="Tahoma" pitchFamily="34" charset="0"/>
                <a:cs typeface="Tahoma" pitchFamily="34" charset="0"/>
              </a:rPr>
              <a:t>Co můžeš dělat, když zamrzne rybník</a:t>
            </a:r>
            <a:r>
              <a:rPr lang="en-GB" sz="1800" dirty="0" smtClean="0">
                <a:latin typeface="Tahoma" pitchFamily="34" charset="0"/>
                <a:cs typeface="Tahoma" pitchFamily="34" charset="0"/>
              </a:rPr>
              <a:t>? </a:t>
            </a:r>
            <a:endParaRPr lang="cs-CZ" sz="1800" dirty="0" smtClean="0">
              <a:latin typeface="Tahoma" pitchFamily="34" charset="0"/>
              <a:cs typeface="Tahoma" pitchFamily="34" charset="0"/>
            </a:endParaRPr>
          </a:p>
          <a:p>
            <a:pPr marL="514350" indent="-514350"/>
            <a:r>
              <a:rPr lang="en-GB" sz="1800" i="1" dirty="0" smtClean="0">
                <a:solidFill>
                  <a:srgbClr val="C00000"/>
                </a:solidFill>
                <a:latin typeface="Tahoma" pitchFamily="34" charset="0"/>
                <a:cs typeface="Tahoma" pitchFamily="34" charset="0"/>
              </a:rPr>
              <a:t>skate</a:t>
            </a:r>
            <a:endParaRPr lang="cs-CZ" sz="1800" dirty="0">
              <a:solidFill>
                <a:srgbClr val="C0000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ahoma" pitchFamily="34" charset="0"/>
                <a:cs typeface="Tahoma" pitchFamily="34" charset="0"/>
              </a:rPr>
              <a:t>Name the situations when you need water:</a:t>
            </a:r>
            <a:endParaRPr lang="en-GB" sz="28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Tahoma" pitchFamily="34" charset="0"/>
                <a:cs typeface="Tahoma" pitchFamily="34" charset="0"/>
              </a:rPr>
              <a:t>A man</a:t>
            </a:r>
            <a:r>
              <a:rPr lang="en-GB" sz="2800" dirty="0" smtClean="0">
                <a:latin typeface="Tahoma" pitchFamily="34" charset="0"/>
                <a:cs typeface="Tahoma" pitchFamily="34" charset="0"/>
              </a:rPr>
              <a:t> need</a:t>
            </a:r>
            <a:r>
              <a:rPr lang="cs-CZ" sz="2800" dirty="0" smtClean="0">
                <a:latin typeface="Tahoma" pitchFamily="34" charset="0"/>
                <a:cs typeface="Tahoma" pitchFamily="34" charset="0"/>
              </a:rPr>
              <a:t>s</a:t>
            </a:r>
            <a:r>
              <a:rPr lang="en-GB" sz="2800" dirty="0" smtClean="0">
                <a:latin typeface="Tahoma" pitchFamily="34" charset="0"/>
                <a:cs typeface="Tahoma" pitchFamily="34" charset="0"/>
              </a:rPr>
              <a:t> water in the morning for </a:t>
            </a:r>
            <a:r>
              <a:rPr lang="cs-CZ" sz="2800" dirty="0" smtClean="0">
                <a:latin typeface="Tahoma" pitchFamily="34" charset="0"/>
                <a:cs typeface="Tahoma" pitchFamily="34" charset="0"/>
              </a:rPr>
              <a:t>……….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AppData\Local\Microsoft\Windows\Temporary Internet Files\Content.IE5\8ZJBDS3E\MC9003086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785794"/>
            <a:ext cx="1833327" cy="1290119"/>
          </a:xfrm>
          <a:prstGeom prst="rect">
            <a:avLst/>
          </a:prstGeom>
          <a:noFill/>
        </p:spPr>
      </p:pic>
      <p:pic>
        <p:nvPicPr>
          <p:cNvPr id="1030" name="Picture 6" descr="C:\Users\uzivatel\AppData\Local\Microsoft\Windows\Temporary Internet Files\Content.IE5\7N765IOJ\MC9002379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571480"/>
            <a:ext cx="2064190" cy="2633050"/>
          </a:xfrm>
          <a:prstGeom prst="rect">
            <a:avLst/>
          </a:prstGeom>
          <a:noFill/>
        </p:spPr>
      </p:pic>
      <p:sp>
        <p:nvSpPr>
          <p:cNvPr id="10" name="Obdélníkový popisek 9"/>
          <p:cNvSpPr/>
          <p:nvPr/>
        </p:nvSpPr>
        <p:spPr>
          <a:xfrm>
            <a:off x="4500562" y="357166"/>
            <a:ext cx="2500330" cy="755524"/>
          </a:xfrm>
          <a:prstGeom prst="wedgeRectCallout">
            <a:avLst>
              <a:gd name="adj1" fmla="val 46870"/>
              <a:gd name="adj2" fmla="val 1247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Water freezes into ice on mountains.</a:t>
            </a:r>
            <a:endParaRPr lang="en-GB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500298" y="285728"/>
            <a:ext cx="914400" cy="612648"/>
          </a:xfrm>
          <a:prstGeom prst="wedgeRoundRectCallout">
            <a:avLst>
              <a:gd name="adj1" fmla="val -155448"/>
              <a:gd name="adj2" fmla="val 940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cloud</a:t>
            </a:r>
            <a:endParaRPr lang="en-GB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2857488" y="1714488"/>
            <a:ext cx="1071570" cy="428628"/>
          </a:xfrm>
          <a:prstGeom prst="wedgeRectCallout">
            <a:avLst>
              <a:gd name="adj1" fmla="val -99602"/>
              <a:gd name="adj2" fmla="val 115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rain</a:t>
            </a:r>
            <a:endParaRPr lang="en-GB" dirty="0"/>
          </a:p>
        </p:txBody>
      </p:sp>
      <p:pic>
        <p:nvPicPr>
          <p:cNvPr id="1034" name="Picture 10" descr="C:\Users\uzivatel\AppData\Local\Microsoft\Windows\Temporary Internet Files\Content.IE5\8ZJBDS3E\MC90043259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3143248"/>
            <a:ext cx="1428760" cy="1428760"/>
          </a:xfrm>
          <a:prstGeom prst="rect">
            <a:avLst/>
          </a:prstGeom>
          <a:noFill/>
        </p:spPr>
      </p:pic>
      <p:sp>
        <p:nvSpPr>
          <p:cNvPr id="15" name="Obdélníkový popisek 14"/>
          <p:cNvSpPr/>
          <p:nvPr/>
        </p:nvSpPr>
        <p:spPr>
          <a:xfrm>
            <a:off x="1500166" y="4286256"/>
            <a:ext cx="2200284" cy="714380"/>
          </a:xfrm>
          <a:prstGeom prst="wedgeRectCallout">
            <a:avLst>
              <a:gd name="adj1" fmla="val -82371"/>
              <a:gd name="adj2" fmla="val -778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When it is cold rain turn to snow.</a:t>
            </a:r>
            <a:endParaRPr lang="en-GB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3571868" y="3214686"/>
            <a:ext cx="2500330" cy="826962"/>
          </a:xfrm>
          <a:prstGeom prst="wedgeRectCallout">
            <a:avLst>
              <a:gd name="adj1" fmla="val 87474"/>
              <a:gd name="adj2" fmla="val 199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Water flows down rivers to the ocean.</a:t>
            </a:r>
            <a:endParaRPr lang="en-GB" dirty="0"/>
          </a:p>
        </p:txBody>
      </p:sp>
      <p:sp>
        <p:nvSpPr>
          <p:cNvPr id="17" name="Obdélníkový popisek 16"/>
          <p:cNvSpPr/>
          <p:nvPr/>
        </p:nvSpPr>
        <p:spPr>
          <a:xfrm>
            <a:off x="4786314" y="2071678"/>
            <a:ext cx="1785982" cy="612648"/>
          </a:xfrm>
          <a:prstGeom prst="wedgeRectCallout">
            <a:avLst>
              <a:gd name="adj1" fmla="val 82549"/>
              <a:gd name="adj2" fmla="val 1658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pond</a:t>
            </a:r>
            <a:endParaRPr lang="en-GB" dirty="0"/>
          </a:p>
        </p:txBody>
      </p:sp>
      <p:sp>
        <p:nvSpPr>
          <p:cNvPr id="18" name="Obdélníkový popisek 17"/>
          <p:cNvSpPr/>
          <p:nvPr/>
        </p:nvSpPr>
        <p:spPr>
          <a:xfrm>
            <a:off x="7072298" y="4714884"/>
            <a:ext cx="2071702" cy="541210"/>
          </a:xfrm>
          <a:prstGeom prst="wedgeRectCallout">
            <a:avLst>
              <a:gd name="adj1" fmla="val -14043"/>
              <a:gd name="adj2" fmla="val -2039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Lake</a:t>
            </a:r>
            <a:endParaRPr lang="en-GB" dirty="0"/>
          </a:p>
        </p:txBody>
      </p:sp>
      <p:sp>
        <p:nvSpPr>
          <p:cNvPr id="19" name="Obdélníkový popisek 18"/>
          <p:cNvSpPr/>
          <p:nvPr/>
        </p:nvSpPr>
        <p:spPr>
          <a:xfrm>
            <a:off x="4214810" y="4643446"/>
            <a:ext cx="2500330" cy="826962"/>
          </a:xfrm>
          <a:prstGeom prst="wedgeRectCallout">
            <a:avLst>
              <a:gd name="adj1" fmla="val 72186"/>
              <a:gd name="adj2" fmla="val -1462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 small river is stream.</a:t>
            </a:r>
            <a:endParaRPr lang="en-GB" dirty="0"/>
          </a:p>
        </p:txBody>
      </p:sp>
      <p:sp>
        <p:nvSpPr>
          <p:cNvPr id="20" name="Zaoblený obdélník 19"/>
          <p:cNvSpPr/>
          <p:nvPr/>
        </p:nvSpPr>
        <p:spPr>
          <a:xfrm>
            <a:off x="6929454" y="3071810"/>
            <a:ext cx="1928826" cy="85725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Ground water</a:t>
            </a:r>
            <a:endParaRPr lang="en-GB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426</Words>
  <Application>Microsoft Office PowerPoint</Application>
  <PresentationFormat>Předvádění na obrazovce (4:3)</PresentationFormat>
  <Paragraphs>94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Name the situations when you need water: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oem</cp:lastModifiedBy>
  <cp:revision>53</cp:revision>
  <dcterms:created xsi:type="dcterms:W3CDTF">2011-05-28T18:16:09Z</dcterms:created>
  <dcterms:modified xsi:type="dcterms:W3CDTF">2011-12-10T15:45:28Z</dcterms:modified>
</cp:coreProperties>
</file>