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60" r:id="rId5"/>
    <p:sldId id="261" r:id="rId6"/>
    <p:sldId id="268" r:id="rId7"/>
    <p:sldId id="264" r:id="rId8"/>
    <p:sldId id="262" r:id="rId9"/>
    <p:sldId id="263" r:id="rId10"/>
    <p:sldId id="265" r:id="rId11"/>
    <p:sldId id="266" r:id="rId12"/>
    <p:sldId id="267" r:id="rId13"/>
    <p:sldId id="259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700" autoAdjust="0"/>
  </p:normalViewPr>
  <p:slideViewPr>
    <p:cSldViewPr>
      <p:cViewPr>
        <p:scale>
          <a:sx n="75" d="100"/>
          <a:sy n="75" d="100"/>
        </p:scale>
        <p:origin x="-2046" y="-792"/>
      </p:cViewPr>
      <p:guideLst>
        <p:guide orient="horz" pos="2160"/>
        <p:guide pos="2880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bdélník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Obdélník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Obdélník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Obdélník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bdélník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Zaoblený obdélník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Zaoblený obdélník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Obdélník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datum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bdélník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Obdélník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Obdélník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Obdélník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Obdélník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Zaoblený obdélník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Zaoblený obdélník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Obdélník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Obdélník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Obdélník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Obdélník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Obdélník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Obdélník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Quake3Title.jpg" TargetMode="External"/><Relationship Id="rId2" Type="http://schemas.openxmlformats.org/officeDocument/2006/relationships/hyperlink" Target="http://en.wikipedia.org/wiki/File:Personal_computer,_exploded_5.sv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File:HeroesV_Gameplay.png" TargetMode="External"/><Relationship Id="rId5" Type="http://schemas.openxmlformats.org/officeDocument/2006/relationships/hyperlink" Target="http://en.wikipedia.org/wiki/File:Heroes_of_Might_and_Magic_logo.png" TargetMode="External"/><Relationship Id="rId4" Type="http://schemas.openxmlformats.org/officeDocument/2006/relationships/hyperlink" Target="http://cs.wikipedia.org/wiki/Po%C4%8D%C3%ADta%C4%8Dov%C3%A1_hra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Počítačová hra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5805264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Hry hrané na jednom počítači</a:t>
            </a:r>
            <a:endParaRPr lang="pl-P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cs-CZ" b="1" dirty="0" err="1" smtClean="0"/>
              <a:t>Hotseat</a:t>
            </a:r>
            <a:endParaRPr lang="cs-CZ" b="1" dirty="0" smtClean="0"/>
          </a:p>
          <a:p>
            <a:r>
              <a:rPr lang="cs-CZ" dirty="0" smtClean="0"/>
              <a:t>Mód hraní ve více hráčích je stále využíván u her hraných po kolech</a:t>
            </a:r>
          </a:p>
          <a:p>
            <a:r>
              <a:rPr lang="cs-CZ" i="1" dirty="0" err="1" smtClean="0"/>
              <a:t>Heroes</a:t>
            </a:r>
            <a:r>
              <a:rPr lang="cs-CZ" i="1" dirty="0" smtClean="0"/>
              <a:t> </a:t>
            </a:r>
            <a:r>
              <a:rPr lang="cs-CZ" i="1" dirty="0" err="1" smtClean="0"/>
              <a:t>of</a:t>
            </a:r>
            <a:r>
              <a:rPr lang="cs-CZ" i="1" dirty="0" smtClean="0"/>
              <a:t> </a:t>
            </a:r>
            <a:r>
              <a:rPr lang="cs-CZ" i="1" dirty="0" err="1" smtClean="0"/>
              <a:t>Might</a:t>
            </a:r>
            <a:r>
              <a:rPr lang="cs-CZ" i="1" dirty="0" smtClean="0"/>
              <a:t> </a:t>
            </a:r>
            <a:r>
              <a:rPr lang="cs-CZ" i="1" dirty="0" err="1" smtClean="0"/>
              <a:t>and</a:t>
            </a:r>
            <a:r>
              <a:rPr lang="cs-CZ" i="1" dirty="0" smtClean="0"/>
              <a:t> </a:t>
            </a:r>
            <a:r>
              <a:rPr lang="cs-CZ" i="1" dirty="0" err="1" smtClean="0"/>
              <a:t>Magic</a:t>
            </a:r>
            <a:endParaRPr lang="cs-CZ" dirty="0" smtClean="0"/>
          </a:p>
          <a:p>
            <a:pPr>
              <a:buNone/>
            </a:pPr>
            <a:endParaRPr lang="cs-CZ" b="1" dirty="0" smtClean="0"/>
          </a:p>
          <a:p>
            <a:pPr>
              <a:buNone/>
            </a:pPr>
            <a:r>
              <a:rPr lang="cs-CZ" b="1" dirty="0" smtClean="0"/>
              <a:t>Split </a:t>
            </a:r>
            <a:r>
              <a:rPr lang="cs-CZ" b="1" dirty="0" err="1" smtClean="0"/>
              <a:t>Screen</a:t>
            </a:r>
            <a:endParaRPr lang="cs-CZ" b="1" dirty="0" smtClean="0"/>
          </a:p>
          <a:p>
            <a:r>
              <a:rPr lang="cs-CZ" dirty="0" smtClean="0"/>
              <a:t>Rozdělení obrazovky do několika částí</a:t>
            </a:r>
          </a:p>
          <a:p>
            <a:pPr>
              <a:buNone/>
            </a:pPr>
            <a:endParaRPr lang="cs-CZ" b="1" dirty="0" smtClean="0"/>
          </a:p>
          <a:p>
            <a:pPr>
              <a:buNone/>
            </a:pPr>
            <a:r>
              <a:rPr lang="cs-CZ" b="1" dirty="0" err="1" smtClean="0"/>
              <a:t>Boti</a:t>
            </a:r>
            <a:endParaRPr lang="cs-CZ" b="1" dirty="0" smtClean="0"/>
          </a:p>
          <a:p>
            <a:r>
              <a:rPr lang="cs-CZ" dirty="0" smtClean="0"/>
              <a:t>Bot je počítačem simulovaný hráč užívaný k tréninku nebo když není momentálně možnost živých spoluhráčů. </a:t>
            </a:r>
            <a:endParaRPr lang="cs-CZ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Soubor: HeroesV Gamepla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2048"/>
            <a:ext cx="8532440" cy="6825952"/>
          </a:xfrm>
          <a:prstGeom prst="rect">
            <a:avLst/>
          </a:prstGeom>
          <a:noFill/>
        </p:spPr>
      </p:pic>
      <p:pic>
        <p:nvPicPr>
          <p:cNvPr id="23554" name="Picture 2" descr="Soubor: Heroes of Might a Magic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76672"/>
            <a:ext cx="2448272" cy="7697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Využití v medicíně</a:t>
            </a:r>
            <a:endParaRPr lang="cs-CZ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 případě rozsáhlých popálenin je dovoleno hrát hry </a:t>
            </a:r>
          </a:p>
          <a:p>
            <a:r>
              <a:rPr lang="cs-CZ" dirty="0" smtClean="0"/>
              <a:t>Sloužící k odvedení jeho pozornosti od bolesti.</a:t>
            </a:r>
            <a:endParaRPr lang="cs-CZ" dirty="0"/>
          </a:p>
        </p:txBody>
      </p:sp>
      <p:pic>
        <p:nvPicPr>
          <p:cNvPr id="24580" name="Picture 4" descr="C:\Documents and Settings\Ondra\Local Settings\Temporary Internet Files\Content.IE5\BOFY10Y6\MC900090329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4077072"/>
            <a:ext cx="2009869" cy="15934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(02.08.2012)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cs-CZ" dirty="0" smtClean="0">
                <a:hlinkClick r:id="rId2"/>
              </a:rPr>
              <a:t>http://en.wikipedia.org/wiki/File:Personal_computer,_exploded_5.svg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http://en.wikipedia.org/wiki/File:Quake3Title.jpg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http://cs.wikipedia.org/wiki/Po%C4%8D%C3%ADta%C4%8Dov%C3%A1_hra</a:t>
            </a:r>
          </a:p>
          <a:p>
            <a:r>
              <a:rPr lang="cs-CZ" dirty="0" smtClean="0">
                <a:hlinkClick r:id="rId5"/>
              </a:rPr>
              <a:t>http://en.wikipedia.org/wiki/File:Heroes_of_Might_and_Magic_logo.png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</a:t>
            </a:r>
            <a:r>
              <a:rPr lang="cs-CZ" dirty="0" smtClean="0">
                <a:hlinkClick r:id="rId6"/>
              </a:rPr>
              <a:t>en.wikipedia.org/wiki/File:HeroesV_Gameplay.png</a:t>
            </a:r>
            <a:endParaRPr lang="cs-CZ" dirty="0" smtClean="0"/>
          </a:p>
          <a:p>
            <a:r>
              <a:rPr lang="cs-CZ" dirty="0" smtClean="0"/>
              <a:t>Zdroje obrázků: MS Office Klipart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Počítačová hra</a:t>
            </a:r>
            <a:endParaRPr lang="cs-CZ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Hra provozovaná na nějakém počítači</a:t>
            </a:r>
          </a:p>
          <a:p>
            <a:r>
              <a:rPr lang="cs-CZ" dirty="0" smtClean="0"/>
              <a:t>Slouží k zábavě, uvolnění a relaxaci</a:t>
            </a:r>
            <a:endParaRPr lang="cs-CZ" dirty="0"/>
          </a:p>
        </p:txBody>
      </p:sp>
      <p:pic>
        <p:nvPicPr>
          <p:cNvPr id="15362" name="Picture 2" descr="C:\Documents and Settings\Ondra\Local Settings\Temporary Internet Files\Content.IE5\F2CRCAVW\MC900360592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3789040"/>
            <a:ext cx="2669122" cy="20471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Moderní počítačové hry</a:t>
            </a:r>
            <a:endParaRPr lang="cs-CZ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Mívají vysoké hardwarové požadavky</a:t>
            </a:r>
          </a:p>
          <a:p>
            <a:endParaRPr lang="cs-CZ" dirty="0" smtClean="0"/>
          </a:p>
          <a:p>
            <a:pPr>
              <a:buNone/>
            </a:pPr>
            <a:r>
              <a:rPr lang="cs-CZ" u="sng" dirty="0" smtClean="0"/>
              <a:t>Vyžadují pro komfortní provoz </a:t>
            </a:r>
          </a:p>
          <a:p>
            <a:r>
              <a:rPr lang="cs-CZ" dirty="0" smtClean="0"/>
              <a:t>Zejména ovládací zařízení, zvukovou kartu, grafický akcelerátor a jiné hardwarové komponenty</a:t>
            </a:r>
            <a:endParaRPr lang="cs-CZ" dirty="0"/>
          </a:p>
        </p:txBody>
      </p:sp>
      <p:pic>
        <p:nvPicPr>
          <p:cNvPr id="2050" name="Picture 2" descr="File:Personal computer, exploded 5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56834" y="3968574"/>
            <a:ext cx="2687166" cy="28894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Hra</a:t>
            </a:r>
            <a:endParaRPr lang="cs-CZ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</a:t>
            </a:r>
            <a:r>
              <a:rPr lang="pt-BR" dirty="0" smtClean="0"/>
              <a:t>kládá z virtuálního světa nebo prostředí</a:t>
            </a:r>
            <a:endParaRPr lang="cs-CZ" dirty="0" smtClean="0"/>
          </a:p>
          <a:p>
            <a:r>
              <a:rPr lang="cs-CZ" dirty="0" smtClean="0"/>
              <a:t>Hráč pomocí komponent připojených k počítači do něj vstoupit a nějakým způsobem ovlivňovat dění</a:t>
            </a:r>
            <a:endParaRPr lang="cs-CZ" dirty="0"/>
          </a:p>
        </p:txBody>
      </p:sp>
      <p:pic>
        <p:nvPicPr>
          <p:cNvPr id="17410" name="Picture 2" descr="C:\Documents and Settings\Ondra\Local Settings\Temporary Internet Files\Content.IE5\F2CRCAVW\MC90033811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4293096"/>
            <a:ext cx="1711757" cy="19238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Námět</a:t>
            </a:r>
            <a:endParaRPr lang="cs-CZ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u="sng" dirty="0" smtClean="0"/>
              <a:t>Námětem počítačové hry může být naprosto cokoliv</a:t>
            </a:r>
          </a:p>
          <a:p>
            <a:r>
              <a:rPr lang="cs-CZ" dirty="0" smtClean="0"/>
              <a:t>Filmy</a:t>
            </a:r>
          </a:p>
          <a:p>
            <a:r>
              <a:rPr lang="cs-CZ" dirty="0" smtClean="0"/>
              <a:t>Historické reálie a války</a:t>
            </a:r>
          </a:p>
          <a:p>
            <a:r>
              <a:rPr lang="cs-CZ" dirty="0" smtClean="0"/>
              <a:t>Obyčejný život</a:t>
            </a:r>
          </a:p>
          <a:p>
            <a:r>
              <a:rPr lang="cs-CZ" dirty="0" smtClean="0"/>
              <a:t>Detektivní vyšetřování</a:t>
            </a:r>
          </a:p>
          <a:p>
            <a:r>
              <a:rPr lang="cs-CZ" dirty="0" smtClean="0"/>
              <a:t>Fantastické bitvy mezi smyšlenými národy</a:t>
            </a:r>
          </a:p>
          <a:p>
            <a:r>
              <a:rPr lang="cs-CZ" dirty="0" smtClean="0"/>
              <a:t>Deskové hry </a:t>
            </a:r>
          </a:p>
          <a:p>
            <a:r>
              <a:rPr lang="cs-CZ" dirty="0" smtClean="0"/>
              <a:t>Atd.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Herní prostředí</a:t>
            </a:r>
            <a:endParaRPr lang="cs-CZ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Zpracováno 2D nebo 3D</a:t>
            </a:r>
          </a:p>
          <a:p>
            <a:r>
              <a:rPr lang="cs-CZ" b="1" dirty="0" smtClean="0"/>
              <a:t>Jeden rozsáhlý a detailní svět</a:t>
            </a:r>
            <a:r>
              <a:rPr lang="cs-CZ" dirty="0" smtClean="0"/>
              <a:t> – RPG hry, </a:t>
            </a:r>
            <a:r>
              <a:rPr lang="cs-CZ" dirty="0" err="1" smtClean="0"/>
              <a:t>adventury</a:t>
            </a:r>
            <a:r>
              <a:rPr lang="cs-CZ" dirty="0" smtClean="0"/>
              <a:t>, akční hry</a:t>
            </a:r>
          </a:p>
          <a:p>
            <a:r>
              <a:rPr lang="cs-CZ" b="1" dirty="0" smtClean="0"/>
              <a:t>Okruhy, stadiony atp.</a:t>
            </a:r>
            <a:r>
              <a:rPr lang="cs-CZ" dirty="0" smtClean="0"/>
              <a:t> – sportovní hry, závodní hry, simulátory</a:t>
            </a:r>
          </a:p>
          <a:p>
            <a:r>
              <a:rPr lang="cs-CZ" b="1" dirty="0" smtClean="0"/>
              <a:t>Početné a rozsáhlé lokace </a:t>
            </a:r>
            <a:r>
              <a:rPr lang="cs-CZ" dirty="0" smtClean="0"/>
              <a:t>– simulátory, </a:t>
            </a:r>
            <a:r>
              <a:rPr lang="cs-CZ" dirty="0" err="1" smtClean="0"/>
              <a:t>adventury</a:t>
            </a:r>
            <a:r>
              <a:rPr lang="cs-CZ" dirty="0" smtClean="0"/>
              <a:t>, arkády, akční hry, logické hry</a:t>
            </a:r>
          </a:p>
          <a:p>
            <a:r>
              <a:rPr lang="cs-CZ" b="1" dirty="0" smtClean="0"/>
              <a:t>Jedno obměňované herní prostředí</a:t>
            </a:r>
            <a:r>
              <a:rPr lang="cs-CZ" dirty="0" smtClean="0"/>
              <a:t> – arkády, logické hry, sportovní hry</a:t>
            </a:r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2060848"/>
            <a:ext cx="8229600" cy="1066800"/>
          </a:xfrm>
        </p:spPr>
        <p:txBody>
          <a:bodyPr/>
          <a:lstStyle/>
          <a:p>
            <a:pPr algn="ctr"/>
            <a:r>
              <a:rPr lang="cs-C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Počítačové hry o více hráčích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8" name="Picture 2" descr="C:\Documents and Settings\Ondra\Local Settings\Temporary Internet Files\Content.IE5\5PREYUOX\MC90044209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212976"/>
            <a:ext cx="3384376" cy="20840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Více hráčů</a:t>
            </a:r>
            <a:endParaRPr lang="cs-CZ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Multiplayer</a:t>
            </a:r>
            <a:endParaRPr lang="cs-CZ" dirty="0" smtClean="0"/>
          </a:p>
          <a:p>
            <a:r>
              <a:rPr lang="cs-CZ" dirty="0" smtClean="0"/>
              <a:t>Takové hry se dají hrát s jinými hráči</a:t>
            </a:r>
          </a:p>
          <a:p>
            <a:r>
              <a:rPr lang="cs-CZ" dirty="0" smtClean="0"/>
              <a:t>Různí hráči se mohou pomocí „</a:t>
            </a:r>
            <a:r>
              <a:rPr lang="cs-CZ" dirty="0" err="1" smtClean="0"/>
              <a:t>sesíťování</a:t>
            </a:r>
            <a:r>
              <a:rPr lang="cs-CZ" dirty="0" smtClean="0"/>
              <a:t>“ všech svých počítačů a napojením setkat v reálném čase v programu jedné a tytéž hry</a:t>
            </a:r>
            <a:endParaRPr lang="cs-CZ" dirty="0"/>
          </a:p>
        </p:txBody>
      </p:sp>
      <p:pic>
        <p:nvPicPr>
          <p:cNvPr id="18437" name="Picture 5" descr="C:\Documents and Settings\Ondra\Local Settings\Temporary Internet Files\Content.IE5\39VBQN0S\MP900400637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4293096"/>
            <a:ext cx="1821053" cy="22768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Hry hrané po Internetu</a:t>
            </a:r>
            <a:endParaRPr lang="cs-CZ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Online hra</a:t>
            </a:r>
          </a:p>
          <a:p>
            <a:r>
              <a:rPr lang="cs-CZ" dirty="0" smtClean="0"/>
              <a:t>Umožňuje pomocí hraní dané hry více hráči</a:t>
            </a:r>
            <a:endParaRPr lang="cs-CZ" dirty="0"/>
          </a:p>
        </p:txBody>
      </p:sp>
      <p:pic>
        <p:nvPicPr>
          <p:cNvPr id="21506" name="Picture 2" descr="File:Quake3Tit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501008"/>
            <a:ext cx="2266971" cy="2800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istický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Urbanistický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ist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76</TotalTime>
  <Words>110</Words>
  <Application>Microsoft Office PowerPoint</Application>
  <PresentationFormat>Předvádění na obrazovce (4:3)</PresentationFormat>
  <Paragraphs>57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Urbanistický</vt:lpstr>
      <vt:lpstr>Počítačová hra</vt:lpstr>
      <vt:lpstr>Počítačová hra</vt:lpstr>
      <vt:lpstr>Moderní počítačové hry</vt:lpstr>
      <vt:lpstr>Hra</vt:lpstr>
      <vt:lpstr>Námět</vt:lpstr>
      <vt:lpstr>Herní prostředí</vt:lpstr>
      <vt:lpstr>Počítačové hry o více hráčích</vt:lpstr>
      <vt:lpstr>Více hráčů</vt:lpstr>
      <vt:lpstr>Hry hrané po Internetu</vt:lpstr>
      <vt:lpstr>Hry hrané na jednom počítači</vt:lpstr>
      <vt:lpstr>Snímek 11</vt:lpstr>
      <vt:lpstr>Využití v medicíně</vt:lpstr>
      <vt:lpstr>Zdroje (02.08.2012)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Počítačová hra</dc:title>
  <cp:lastModifiedBy>Ondra</cp:lastModifiedBy>
  <cp:revision>17</cp:revision>
  <dcterms:modified xsi:type="dcterms:W3CDTF">2012-11-25T18:00:00Z</dcterms:modified>
</cp:coreProperties>
</file>