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9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00" autoAdjust="0"/>
    <p:restoredTop sz="86455" autoAdjust="0"/>
  </p:normalViewPr>
  <p:slideViewPr>
    <p:cSldViewPr>
      <p:cViewPr varScale="1">
        <p:scale>
          <a:sx n="98" d="100"/>
          <a:sy n="98" d="100"/>
        </p:scale>
        <p:origin x="-12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4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2" name="Podnadpis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20" name="Zástupný symbol pro zápatí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Obdélní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9" name="Vývojový diagram: postup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Vývojový diagram: postup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ýseč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stenec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Zástupný symbol pro nadpis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4" name="Zástupný symbol pro datum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5" name="Obdélní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Soubor:OpenMortal_13_fighting_ame_GPL.jpg" TargetMode="External"/><Relationship Id="rId13" Type="http://schemas.openxmlformats.org/officeDocument/2006/relationships/hyperlink" Target="http://en.wikipedia.org/wiki/File:Warbox.jpg" TargetMode="External"/><Relationship Id="rId3" Type="http://schemas.openxmlformats.org/officeDocument/2006/relationships/hyperlink" Target="http://en.wikipedia.org/wiki/File:Doom_cover_art.jpg" TargetMode="External"/><Relationship Id="rId7" Type="http://schemas.openxmlformats.org/officeDocument/2006/relationships/hyperlink" Target="http://en.wikipedia.org/wiki/File:Abombercov.jpg" TargetMode="External"/><Relationship Id="rId12" Type="http://schemas.openxmlformats.org/officeDocument/2006/relationships/hyperlink" Target="http://en.wikipedia.org/wiki/File:WoW_Box_Art1.jpg" TargetMode="External"/><Relationship Id="rId2" Type="http://schemas.openxmlformats.org/officeDocument/2006/relationships/hyperlink" Target="http://cs.wikipedia.org/wiki/Soubor:Beneath_a_Steel_Sky_-_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Po%C4%8D%C3%ADta%C4%8Dov%C3%A1_hra" TargetMode="External"/><Relationship Id="rId11" Type="http://schemas.openxmlformats.org/officeDocument/2006/relationships/hyperlink" Target="http://en.wikipedia.org/wiki/File:StarCraft_box_art.jpg" TargetMode="External"/><Relationship Id="rId5" Type="http://schemas.openxmlformats.org/officeDocument/2006/relationships/hyperlink" Target="http://en.wikipedia.org/wiki/File:Mafia_II_Boxart.jpg" TargetMode="External"/><Relationship Id="rId10" Type="http://schemas.openxmlformats.org/officeDocument/2006/relationships/hyperlink" Target="http://de.wikipedia.org/w/index.php?title=Datei:Travian_Browserspiel_logo.png&amp;filetimestamp=20110526052110" TargetMode="External"/><Relationship Id="rId4" Type="http://schemas.openxmlformats.org/officeDocument/2006/relationships/hyperlink" Target="http://en.wikipedia.org/wiki/File:Grand_Theft_Auto_V_logo_-_transparent_background.png" TargetMode="External"/><Relationship Id="rId9" Type="http://schemas.openxmlformats.org/officeDocument/2006/relationships/hyperlink" Target="http://en.wikipedia.org/wiki/File:Cc3tw-win-cover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Žánry počítačových her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5805264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Strategie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4578" name="Picture 2" descr="Soubor: Cc3tw-win-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11095">
            <a:off x="1555017" y="1910405"/>
            <a:ext cx="3240360" cy="4582073"/>
          </a:xfrm>
          <a:prstGeom prst="rect">
            <a:avLst/>
          </a:prstGeom>
          <a:noFill/>
        </p:spPr>
      </p:pic>
      <p:pic>
        <p:nvPicPr>
          <p:cNvPr id="24580" name="Picture 4" descr="Datei:Travian Browserspiel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74447">
            <a:off x="4082429" y="444135"/>
            <a:ext cx="4752528" cy="1779755"/>
          </a:xfrm>
          <a:prstGeom prst="rect">
            <a:avLst/>
          </a:prstGeom>
          <a:noFill/>
        </p:spPr>
      </p:pic>
      <p:pic>
        <p:nvPicPr>
          <p:cNvPr id="24582" name="Picture 6" descr="Soubor: StarCraft box ar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55894">
            <a:off x="5381549" y="2563038"/>
            <a:ext cx="3185720" cy="40194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Simulátor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Simulátor života</a:t>
            </a:r>
          </a:p>
          <a:p>
            <a:r>
              <a:rPr lang="cs-CZ" dirty="0" smtClean="0"/>
              <a:t>Letecký simulátor</a:t>
            </a:r>
          </a:p>
          <a:p>
            <a:r>
              <a:rPr lang="cs-CZ" dirty="0" smtClean="0"/>
              <a:t>Virtuální bojiště</a:t>
            </a:r>
          </a:p>
          <a:p>
            <a:r>
              <a:rPr lang="cs-CZ" dirty="0" smtClean="0"/>
              <a:t>Závodní</a:t>
            </a:r>
          </a:p>
          <a:p>
            <a:r>
              <a:rPr lang="cs-CZ" dirty="0" smtClean="0"/>
              <a:t>Desková hra</a:t>
            </a:r>
          </a:p>
          <a:p>
            <a:r>
              <a:rPr lang="cs-CZ" dirty="0" smtClean="0"/>
              <a:t>Sportovní hra</a:t>
            </a:r>
          </a:p>
          <a:p>
            <a:r>
              <a:rPr lang="cs-CZ" dirty="0" smtClean="0"/>
              <a:t>Sportovní manažer</a:t>
            </a:r>
          </a:p>
          <a:p>
            <a:endParaRPr lang="cs-CZ" dirty="0"/>
          </a:p>
        </p:txBody>
      </p:sp>
      <p:pic>
        <p:nvPicPr>
          <p:cNvPr id="25603" name="Picture 3" descr="C:\Documents and Settings\Ondra\Local Settings\Temporary Internet Files\Content.IE5\BOFY10Y6\MC900440389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412776"/>
            <a:ext cx="2952328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Hra na hrdiny (RPG)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Akční RPG</a:t>
            </a:r>
            <a:r>
              <a:rPr lang="cs-CZ" dirty="0" smtClean="0"/>
              <a:t>,</a:t>
            </a:r>
            <a:r>
              <a:rPr lang="cs-CZ" b="1" dirty="0" smtClean="0"/>
              <a:t> </a:t>
            </a:r>
            <a:r>
              <a:rPr lang="cs-CZ" dirty="0" smtClean="0"/>
              <a:t>„</a:t>
            </a:r>
            <a:r>
              <a:rPr lang="cs-CZ" dirty="0" err="1" smtClean="0"/>
              <a:t>diablovky</a:t>
            </a:r>
            <a:r>
              <a:rPr lang="cs-CZ" dirty="0" smtClean="0"/>
              <a:t>“ - akce a vývoj postavy má přednost před příběhem</a:t>
            </a:r>
          </a:p>
          <a:p>
            <a:r>
              <a:rPr lang="cs-CZ" b="1" dirty="0" smtClean="0"/>
              <a:t>Epické RPG </a:t>
            </a:r>
            <a:r>
              <a:rPr lang="cs-CZ" dirty="0" smtClean="0"/>
              <a:t>- příběh je velice silnou stránkou hry</a:t>
            </a:r>
          </a:p>
          <a:p>
            <a:r>
              <a:rPr lang="cs-CZ" b="1" dirty="0" smtClean="0"/>
              <a:t>MMORPG</a:t>
            </a:r>
            <a:r>
              <a:rPr lang="cs-CZ" dirty="0" smtClean="0"/>
              <a:t> (</a:t>
            </a:r>
            <a:r>
              <a:rPr lang="cs-CZ" dirty="0" err="1" smtClean="0"/>
              <a:t>Massive</a:t>
            </a:r>
            <a:r>
              <a:rPr lang="cs-CZ" dirty="0" smtClean="0"/>
              <a:t> </a:t>
            </a:r>
            <a:r>
              <a:rPr lang="cs-CZ" dirty="0" err="1" smtClean="0"/>
              <a:t>multiplayer</a:t>
            </a:r>
            <a:r>
              <a:rPr lang="cs-CZ" dirty="0" smtClean="0"/>
              <a:t> online role play game – masivně </a:t>
            </a:r>
            <a:r>
              <a:rPr lang="cs-CZ" dirty="0" err="1" smtClean="0"/>
              <a:t>multiplayerová</a:t>
            </a:r>
            <a:r>
              <a:rPr lang="cs-CZ" dirty="0" smtClean="0"/>
              <a:t> online hra na hrdinu)</a:t>
            </a:r>
            <a:endParaRPr lang="cs-CZ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Hra na hrdiny (RPG)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6626" name="Picture 2" descr="File:WoW Box Ar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772816"/>
            <a:ext cx="3102939" cy="4443612"/>
          </a:xfrm>
          <a:prstGeom prst="rect">
            <a:avLst/>
          </a:prstGeom>
          <a:noFill/>
        </p:spPr>
      </p:pic>
      <p:pic>
        <p:nvPicPr>
          <p:cNvPr id="26628" name="Picture 4" descr="Soubor: Warbo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772816"/>
            <a:ext cx="3205508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(01.09.2012)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cs-CZ" dirty="0" smtClean="0">
                <a:hlinkClick r:id="rId2"/>
              </a:rPr>
              <a:t>http://cs.wikipedia.org/wiki/Soubor:Beneath_a_Steel_Sky_-_3.jpg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http://en.wikipedia.org/wiki/File:Doom_cover_art.jpg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http://en.wikipedia.org/wiki/File:Grand_Theft_Auto_V_logo_-_transparent_background.png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http://en.wikipedia.org/wiki/File:Mafia_II_Boxart.jpg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http://cs.wikipedia.org/wiki/Po%C4%8D%C3%ADta%C4%8Dov%C3%A1_hra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http://en.wikipedia.org/wiki/File:Abombercov.jpg</a:t>
            </a:r>
            <a:endParaRPr lang="cs-CZ" dirty="0" smtClean="0"/>
          </a:p>
          <a:p>
            <a:r>
              <a:rPr lang="cs-CZ" dirty="0" smtClean="0">
                <a:hlinkClick r:id="rId8"/>
              </a:rPr>
              <a:t>http://cs.wikipedia.org/wiki/Soubor:OpenMortal_13_fighting_ame_GPL.jpg</a:t>
            </a:r>
          </a:p>
          <a:p>
            <a:r>
              <a:rPr lang="cs-CZ" dirty="0" smtClean="0">
                <a:hlinkClick r:id="rId9"/>
              </a:rPr>
              <a:t>http://en.wikipedia.org/wiki/File:Cc3tw-win-cover.jpg</a:t>
            </a:r>
            <a:endParaRPr lang="cs-CZ" dirty="0" smtClean="0"/>
          </a:p>
          <a:p>
            <a:r>
              <a:rPr lang="cs-CZ" dirty="0" smtClean="0">
                <a:hlinkClick r:id="rId10"/>
              </a:rPr>
              <a:t>http://de.</a:t>
            </a:r>
            <a:r>
              <a:rPr lang="cs-CZ" dirty="0" err="1" smtClean="0">
                <a:hlinkClick r:id="rId10"/>
              </a:rPr>
              <a:t>wikipedia.org</a:t>
            </a:r>
            <a:r>
              <a:rPr lang="cs-CZ" dirty="0" smtClean="0">
                <a:hlinkClick r:id="rId10"/>
              </a:rPr>
              <a:t>/w/index.</a:t>
            </a:r>
            <a:r>
              <a:rPr lang="cs-CZ" dirty="0" err="1" smtClean="0">
                <a:hlinkClick r:id="rId10"/>
              </a:rPr>
              <a:t>php</a:t>
            </a:r>
            <a:r>
              <a:rPr lang="cs-CZ" dirty="0" smtClean="0">
                <a:hlinkClick r:id="rId10"/>
              </a:rPr>
              <a:t>?</a:t>
            </a:r>
            <a:r>
              <a:rPr lang="cs-CZ" dirty="0" err="1" smtClean="0">
                <a:hlinkClick r:id="rId10"/>
              </a:rPr>
              <a:t>title</a:t>
            </a:r>
            <a:r>
              <a:rPr lang="cs-CZ" dirty="0" smtClean="0">
                <a:hlinkClick r:id="rId10"/>
              </a:rPr>
              <a:t>=</a:t>
            </a:r>
            <a:r>
              <a:rPr lang="cs-CZ" dirty="0" err="1" smtClean="0">
                <a:hlinkClick r:id="rId10"/>
              </a:rPr>
              <a:t>Datei</a:t>
            </a:r>
            <a:r>
              <a:rPr lang="cs-CZ" dirty="0" smtClean="0">
                <a:hlinkClick r:id="rId10"/>
              </a:rPr>
              <a:t>:</a:t>
            </a:r>
            <a:r>
              <a:rPr lang="cs-CZ" dirty="0" err="1" smtClean="0">
                <a:hlinkClick r:id="rId10"/>
              </a:rPr>
              <a:t>Travian</a:t>
            </a:r>
            <a:r>
              <a:rPr lang="cs-CZ" dirty="0" smtClean="0">
                <a:hlinkClick r:id="rId10"/>
              </a:rPr>
              <a:t>_</a:t>
            </a:r>
            <a:r>
              <a:rPr lang="cs-CZ" dirty="0" err="1" smtClean="0">
                <a:hlinkClick r:id="rId10"/>
              </a:rPr>
              <a:t>Browserspiel</a:t>
            </a:r>
            <a:r>
              <a:rPr lang="cs-CZ" dirty="0" smtClean="0">
                <a:hlinkClick r:id="rId10"/>
              </a:rPr>
              <a:t>_logo.</a:t>
            </a:r>
            <a:r>
              <a:rPr lang="cs-CZ" dirty="0" err="1" smtClean="0">
                <a:hlinkClick r:id="rId10"/>
              </a:rPr>
              <a:t>png</a:t>
            </a:r>
            <a:r>
              <a:rPr lang="cs-CZ" dirty="0" smtClean="0">
                <a:hlinkClick r:id="rId10"/>
              </a:rPr>
              <a:t>&amp;</a:t>
            </a:r>
            <a:r>
              <a:rPr lang="cs-CZ" dirty="0" err="1" smtClean="0">
                <a:hlinkClick r:id="rId10"/>
              </a:rPr>
              <a:t>filetimestamp</a:t>
            </a:r>
            <a:r>
              <a:rPr lang="cs-CZ" dirty="0" smtClean="0">
                <a:hlinkClick r:id="rId10"/>
              </a:rPr>
              <a:t>=20110526052110</a:t>
            </a:r>
            <a:endParaRPr lang="cs-CZ" dirty="0" smtClean="0"/>
          </a:p>
          <a:p>
            <a:r>
              <a:rPr lang="cs-CZ" dirty="0" smtClean="0">
                <a:hlinkClick r:id="rId11"/>
              </a:rPr>
              <a:t>http://en.wikipedia.org/wiki/File:StarCraft_box_art.jpg</a:t>
            </a:r>
            <a:endParaRPr lang="cs-CZ" dirty="0" smtClean="0"/>
          </a:p>
          <a:p>
            <a:r>
              <a:rPr lang="cs-CZ" dirty="0" smtClean="0">
                <a:hlinkClick r:id="rId12"/>
              </a:rPr>
              <a:t>http://en.wikipedia.org/wiki/File:WoW_Box_Art1.jpg</a:t>
            </a:r>
            <a:endParaRPr lang="cs-CZ" dirty="0" smtClean="0"/>
          </a:p>
          <a:p>
            <a:r>
              <a:rPr lang="cs-CZ" dirty="0" smtClean="0">
                <a:hlinkClick r:id="rId13"/>
              </a:rPr>
              <a:t>http://</a:t>
            </a:r>
            <a:r>
              <a:rPr lang="cs-CZ" dirty="0" smtClean="0">
                <a:hlinkClick r:id="rId13"/>
              </a:rPr>
              <a:t>en.wikipedia.org/wiki/File:Warbox.jpg</a:t>
            </a:r>
            <a:endParaRPr lang="cs-CZ" dirty="0" smtClean="0">
              <a:hlinkClick r:id="rId13"/>
            </a:endParaRPr>
          </a:p>
          <a:p>
            <a:r>
              <a:rPr lang="cs-CZ" dirty="0" smtClean="0">
                <a:hlinkClick r:id="rId13"/>
              </a:rPr>
              <a:t>Z</a:t>
            </a:r>
            <a:r>
              <a:rPr lang="cs-CZ" dirty="0" smtClean="0"/>
              <a:t>droje obrázků: MS Office Klipart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Herní žánry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Herní žánry se dnes nejobecněji kategorizují </a:t>
            </a:r>
          </a:p>
          <a:p>
            <a:r>
              <a:rPr lang="cs-CZ" dirty="0" smtClean="0"/>
              <a:t>Dochází k prolínání žánrů nebo vytváření specifických </a:t>
            </a:r>
            <a:r>
              <a:rPr lang="cs-CZ" dirty="0" err="1" smtClean="0"/>
              <a:t>podžánrů</a:t>
            </a:r>
            <a:endParaRPr lang="cs-CZ" dirty="0" smtClean="0"/>
          </a:p>
          <a:p>
            <a:r>
              <a:rPr lang="cs-CZ" dirty="0" smtClean="0"/>
              <a:t>Žánry se liší způsobem zásahu hráče do hry a nabízenými prostředky programu k interakci.</a:t>
            </a:r>
            <a:endParaRPr lang="cs-CZ" dirty="0"/>
          </a:p>
        </p:txBody>
      </p:sp>
      <p:pic>
        <p:nvPicPr>
          <p:cNvPr id="1026" name="Picture 2" descr="C:\Documents and Settings\Ondra\Local Settings\Temporary Internet Files\Content.IE5\F2CRCAVW\MC90038373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4725144"/>
            <a:ext cx="1745590" cy="18352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Adventura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textovka</a:t>
            </a:r>
            <a:endParaRPr lang="cs-CZ" dirty="0" smtClean="0"/>
          </a:p>
          <a:p>
            <a:r>
              <a:rPr lang="cs-CZ" dirty="0" smtClean="0"/>
              <a:t>grafická </a:t>
            </a:r>
            <a:r>
              <a:rPr lang="cs-CZ" dirty="0" err="1" smtClean="0"/>
              <a:t>textovka</a:t>
            </a:r>
            <a:endParaRPr lang="cs-CZ" dirty="0" smtClean="0"/>
          </a:p>
          <a:p>
            <a:r>
              <a:rPr lang="cs-CZ" dirty="0" smtClean="0"/>
              <a:t>grafická point </a:t>
            </a:r>
            <a:r>
              <a:rPr lang="cs-CZ" dirty="0" err="1" smtClean="0"/>
              <a:t>and</a:t>
            </a:r>
            <a:r>
              <a:rPr lang="cs-CZ" dirty="0" smtClean="0"/>
              <a:t> </a:t>
            </a:r>
            <a:r>
              <a:rPr lang="cs-CZ" dirty="0" err="1" smtClean="0"/>
              <a:t>click</a:t>
            </a:r>
            <a:r>
              <a:rPr lang="cs-CZ" dirty="0" smtClean="0"/>
              <a:t> </a:t>
            </a:r>
            <a:r>
              <a:rPr lang="cs-CZ" dirty="0" err="1" smtClean="0"/>
              <a:t>adventura</a:t>
            </a:r>
            <a:endParaRPr lang="cs-CZ" dirty="0" smtClean="0"/>
          </a:p>
          <a:p>
            <a:r>
              <a:rPr lang="cs-CZ" dirty="0" smtClean="0"/>
              <a:t>3D </a:t>
            </a:r>
            <a:r>
              <a:rPr lang="cs-CZ" dirty="0" err="1" smtClean="0"/>
              <a:t>adventura</a:t>
            </a:r>
            <a:endParaRPr lang="cs-CZ" dirty="0" smtClean="0"/>
          </a:p>
          <a:p>
            <a:pPr lvl="1"/>
            <a:r>
              <a:rPr lang="cs-CZ" dirty="0" smtClean="0"/>
              <a:t>3D akční </a:t>
            </a:r>
            <a:r>
              <a:rPr lang="cs-CZ" dirty="0" err="1" smtClean="0"/>
              <a:t>adventura</a:t>
            </a: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Adventura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Picture 2" descr="Soubor:Beneath a Steel Sky -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700808"/>
            <a:ext cx="6104174" cy="45659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Akční počítačová hra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3D akční</a:t>
            </a:r>
          </a:p>
          <a:p>
            <a:pPr lvl="1"/>
            <a:r>
              <a:rPr lang="cs-CZ" dirty="0" smtClean="0"/>
              <a:t>FPS (střílečka z pohledu první osoby)</a:t>
            </a:r>
          </a:p>
          <a:p>
            <a:pPr lvl="1"/>
            <a:r>
              <a:rPr lang="cs-CZ" dirty="0" smtClean="0"/>
              <a:t>TPS (střílečka z pohledu třetí osoby)</a:t>
            </a:r>
          </a:p>
          <a:p>
            <a:pPr lvl="1"/>
            <a:r>
              <a:rPr lang="cs-CZ" dirty="0" err="1" smtClean="0"/>
              <a:t>Survival</a:t>
            </a:r>
            <a:r>
              <a:rPr lang="cs-CZ" dirty="0" smtClean="0"/>
              <a:t> horor</a:t>
            </a:r>
          </a:p>
          <a:p>
            <a:pPr lvl="1"/>
            <a:r>
              <a:rPr lang="cs-CZ" dirty="0" smtClean="0"/>
              <a:t>taktický simulátor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Akční počítačová hra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7410" name="Picture 2" descr="Soubor: Doom kryt 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12776"/>
            <a:ext cx="2664296" cy="3954814"/>
          </a:xfrm>
          <a:prstGeom prst="rect">
            <a:avLst/>
          </a:prstGeom>
          <a:noFill/>
        </p:spPr>
      </p:pic>
      <p:pic>
        <p:nvPicPr>
          <p:cNvPr id="17414" name="Picture 6" descr="File:Mafia II Boxar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484784"/>
            <a:ext cx="2438400" cy="3657600"/>
          </a:xfrm>
          <a:prstGeom prst="rect">
            <a:avLst/>
          </a:prstGeom>
          <a:noFill/>
        </p:spPr>
      </p:pic>
      <p:pic>
        <p:nvPicPr>
          <p:cNvPr id="17412" name="Picture 4" descr="Soubor: Grand Theft Auto V logo - transparentní backgroun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3284984"/>
            <a:ext cx="3824089" cy="33643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Arkáda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Plošinovka</a:t>
            </a:r>
            <a:endParaRPr lang="cs-CZ" dirty="0" smtClean="0"/>
          </a:p>
          <a:p>
            <a:r>
              <a:rPr lang="cs-CZ" dirty="0" err="1" smtClean="0"/>
              <a:t>Bojovka</a:t>
            </a:r>
            <a:endParaRPr lang="cs-CZ" dirty="0" smtClean="0"/>
          </a:p>
          <a:p>
            <a:r>
              <a:rPr lang="cs-CZ" dirty="0" smtClean="0"/>
              <a:t>Logická</a:t>
            </a:r>
          </a:p>
          <a:p>
            <a:r>
              <a:rPr lang="cs-CZ" dirty="0" smtClean="0"/>
              <a:t>Sportovní</a:t>
            </a:r>
          </a:p>
          <a:p>
            <a:r>
              <a:rPr lang="cs-CZ" dirty="0" smtClean="0"/>
              <a:t>Závodní</a:t>
            </a:r>
          </a:p>
          <a:p>
            <a:r>
              <a:rPr lang="cs-CZ" dirty="0" smtClean="0"/>
              <a:t>Hry typu </a:t>
            </a:r>
            <a:r>
              <a:rPr lang="cs-CZ" dirty="0" err="1" smtClean="0"/>
              <a:t>arkanoidu</a:t>
            </a: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Arkáda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0482" name="Picture 2" descr="File:Abomberc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556792"/>
            <a:ext cx="3038475" cy="3810000"/>
          </a:xfrm>
          <a:prstGeom prst="rect">
            <a:avLst/>
          </a:prstGeom>
          <a:noFill/>
        </p:spPr>
      </p:pic>
      <p:pic>
        <p:nvPicPr>
          <p:cNvPr id="20484" name="Picture 4" descr="Soubor:OpenMortal 13 fighting ame GP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068960"/>
            <a:ext cx="4116288" cy="3087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Strategie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Tahová strategie</a:t>
            </a:r>
          </a:p>
          <a:p>
            <a:r>
              <a:rPr lang="cs-CZ" dirty="0" smtClean="0"/>
              <a:t>Realtimová strategie</a:t>
            </a:r>
          </a:p>
          <a:p>
            <a:r>
              <a:rPr lang="cs-CZ" dirty="0" smtClean="0"/>
              <a:t>Budovatelská strategie</a:t>
            </a:r>
          </a:p>
          <a:p>
            <a:r>
              <a:rPr lang="cs-CZ" dirty="0" err="1" smtClean="0"/>
              <a:t>Tower</a:t>
            </a:r>
            <a:r>
              <a:rPr lang="cs-CZ" dirty="0" smtClean="0"/>
              <a:t> defense</a:t>
            </a:r>
            <a:endParaRPr lang="cs-CZ" dirty="0"/>
          </a:p>
        </p:txBody>
      </p:sp>
      <p:pic>
        <p:nvPicPr>
          <p:cNvPr id="23554" name="Picture 2" descr="C:\Documents and Settings\Ondra\Local Settings\Temporary Internet Files\Content.IE5\39VBQN0S\MP90039008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789040"/>
            <a:ext cx="3657600" cy="2609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unovrat">
  <a:themeElements>
    <a:clrScheme name="Slunovrat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lunovra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lunovrat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64</TotalTime>
  <Words>165</Words>
  <Application>Microsoft Office PowerPoint</Application>
  <PresentationFormat>Předvádění na obrazovce (4:3)</PresentationFormat>
  <Paragraphs>62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Slunovrat</vt:lpstr>
      <vt:lpstr>Žánry počítačových her</vt:lpstr>
      <vt:lpstr>Herní žánry</vt:lpstr>
      <vt:lpstr>Adventura</vt:lpstr>
      <vt:lpstr>Adventura</vt:lpstr>
      <vt:lpstr>Akční počítačová hra</vt:lpstr>
      <vt:lpstr>Akční počítačová hra</vt:lpstr>
      <vt:lpstr>Arkáda</vt:lpstr>
      <vt:lpstr>Arkáda</vt:lpstr>
      <vt:lpstr>Strategie</vt:lpstr>
      <vt:lpstr>Strategie</vt:lpstr>
      <vt:lpstr>Simulátor</vt:lpstr>
      <vt:lpstr>Hra na hrdiny (RPG)</vt:lpstr>
      <vt:lpstr>Hra na hrdiny (RPG)</vt:lpstr>
      <vt:lpstr>Zdroje (01.09.2012)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Žánry počítačových her</dc:title>
  <cp:lastModifiedBy>Ondra</cp:lastModifiedBy>
  <cp:revision>15</cp:revision>
  <dcterms:modified xsi:type="dcterms:W3CDTF">2012-11-25T18:01:44Z</dcterms:modified>
</cp:coreProperties>
</file>