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VY_32_INOVACE_13AJ_5tr_SLOVICKA4.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4.lekce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25.10.2012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6406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</a:t>
          </a:r>
          <a:r>
            <a:rPr lang="cs-CZ" sz="1900" b="1" kern="1200" dirty="0" smtClean="0"/>
            <a:t>: Základní škola a Mateřská škola Troskotovice, příspěvková organizace</a:t>
          </a:r>
          <a:endParaRPr lang="cs-CZ" sz="1900" kern="1200" dirty="0"/>
        </a:p>
      </dsp:txBody>
      <dsp:txXfrm>
        <a:off x="33641" y="97703"/>
        <a:ext cx="8141630" cy="621847"/>
      </dsp:txXfrm>
    </dsp:sp>
    <dsp:sp modelId="{ACAD381E-21DC-4C07-8FDD-119C2EC3BB2E}">
      <dsp:nvSpPr>
        <dsp:cNvPr id="0" name=""/>
        <dsp:cNvSpPr/>
      </dsp:nvSpPr>
      <dsp:spPr>
        <a:xfrm>
          <a:off x="0" y="80791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296"/>
                <a:satOff val="-1492"/>
                <a:lumOff val="14036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2296"/>
                <a:satOff val="-1492"/>
                <a:lumOff val="14036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2296"/>
                <a:satOff val="-1492"/>
                <a:lumOff val="14036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 dirty="0" smtClean="0"/>
            <a:t>: Matra Drozdová </a:t>
          </a:r>
          <a:endParaRPr lang="cs-CZ" sz="1900" kern="1200" dirty="0"/>
        </a:p>
      </dsp:txBody>
      <dsp:txXfrm>
        <a:off x="33641" y="841553"/>
        <a:ext cx="8141630" cy="621847"/>
      </dsp:txXfrm>
    </dsp:sp>
    <dsp:sp modelId="{ABF03533-6AD0-44CD-A08E-C9977356B6A8}">
      <dsp:nvSpPr>
        <dsp:cNvPr id="0" name=""/>
        <dsp:cNvSpPr/>
      </dsp:nvSpPr>
      <dsp:spPr>
        <a:xfrm>
          <a:off x="0" y="155176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24591"/>
                <a:satOff val="-2984"/>
                <a:lumOff val="2807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124591"/>
                <a:satOff val="-2984"/>
                <a:lumOff val="2807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124591"/>
                <a:satOff val="-2984"/>
                <a:lumOff val="2807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VY_32_INOVACE_13AJ_5tr_SLOVICKA4.</a:t>
          </a:r>
          <a:endParaRPr lang="cs-CZ" sz="1900" kern="1200" dirty="0"/>
        </a:p>
      </dsp:txBody>
      <dsp:txXfrm>
        <a:off x="33641" y="1585403"/>
        <a:ext cx="8141630" cy="621847"/>
      </dsp:txXfrm>
    </dsp:sp>
    <dsp:sp modelId="{1C4BCB69-D3A6-4CCF-9871-D9B9359B8159}">
      <dsp:nvSpPr>
        <dsp:cNvPr id="0" name=""/>
        <dsp:cNvSpPr/>
      </dsp:nvSpPr>
      <dsp:spPr>
        <a:xfrm>
          <a:off x="0" y="2295612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86887"/>
                <a:satOff val="-4476"/>
                <a:lumOff val="42109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186887"/>
                <a:satOff val="-4476"/>
                <a:lumOff val="42109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186887"/>
                <a:satOff val="-4476"/>
                <a:lumOff val="42109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Procvičování slovíček 4.lekce</a:t>
          </a:r>
          <a:endParaRPr lang="cs-CZ" sz="1900" kern="1200" dirty="0"/>
        </a:p>
      </dsp:txBody>
      <dsp:txXfrm>
        <a:off x="33641" y="2329253"/>
        <a:ext cx="8141630" cy="621847"/>
      </dsp:txXfrm>
    </dsp:sp>
    <dsp:sp modelId="{97CBBA99-26B9-4E2D-BA76-BF47FEBF0134}">
      <dsp:nvSpPr>
        <dsp:cNvPr id="0" name=""/>
        <dsp:cNvSpPr/>
      </dsp:nvSpPr>
      <dsp:spPr>
        <a:xfrm>
          <a:off x="0" y="3039461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24591"/>
                <a:satOff val="-2984"/>
                <a:lumOff val="28073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124591"/>
                <a:satOff val="-2984"/>
                <a:lumOff val="28073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124591"/>
                <a:satOff val="-2984"/>
                <a:lumOff val="28073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 01</a:t>
          </a:r>
          <a:endParaRPr lang="cs-CZ" sz="1900" kern="1200" dirty="0"/>
        </a:p>
      </dsp:txBody>
      <dsp:txXfrm>
        <a:off x="33641" y="3073102"/>
        <a:ext cx="8141630" cy="621847"/>
      </dsp:txXfrm>
    </dsp:sp>
    <dsp:sp modelId="{B1DDF1AD-3BC2-43B8-A8D0-A33120EFAF7C}">
      <dsp:nvSpPr>
        <dsp:cNvPr id="0" name=""/>
        <dsp:cNvSpPr/>
      </dsp:nvSpPr>
      <dsp:spPr>
        <a:xfrm>
          <a:off x="0" y="3783311"/>
          <a:ext cx="8208912" cy="68912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296"/>
                <a:satOff val="-1492"/>
                <a:lumOff val="14036"/>
                <a:alphaOff val="0"/>
                <a:tint val="79000"/>
                <a:satMod val="180000"/>
              </a:schemeClr>
            </a:gs>
            <a:gs pos="65000">
              <a:schemeClr val="accent1">
                <a:shade val="50000"/>
                <a:hueOff val="62296"/>
                <a:satOff val="-1492"/>
                <a:lumOff val="14036"/>
                <a:alphaOff val="0"/>
                <a:tint val="52000"/>
                <a:satMod val="250000"/>
              </a:schemeClr>
            </a:gs>
            <a:gs pos="100000">
              <a:schemeClr val="accent1">
                <a:shade val="50000"/>
                <a:hueOff val="62296"/>
                <a:satOff val="-1492"/>
                <a:lumOff val="14036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Vytvořeno: 25.10.2012 </a:t>
          </a:r>
          <a:endParaRPr lang="cs-CZ" sz="1900" kern="1200" dirty="0"/>
        </a:p>
      </dsp:txBody>
      <dsp:txXfrm>
        <a:off x="33641" y="3816952"/>
        <a:ext cx="8141630" cy="621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6012274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5.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/>
              <a:t>4</a:t>
            </a:r>
            <a:r>
              <a:rPr lang="cs-CZ" dirty="0" smtClean="0"/>
              <a:t>.lekce(učebnice </a:t>
            </a:r>
            <a:r>
              <a:rPr lang="cs-CZ" dirty="0" smtClean="0"/>
              <a:t>Chatterbox3)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04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1340768"/>
            <a:ext cx="7408333" cy="2088231"/>
          </a:xfrm>
        </p:spPr>
        <p:txBody>
          <a:bodyPr numCol="1">
            <a:normAutofit fontScale="92500" lnSpcReduction="10000"/>
          </a:bodyPr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Doplň</a:t>
            </a:r>
            <a:r>
              <a:rPr lang="cs-CZ" sz="5400" dirty="0" smtClean="0"/>
              <a:t> tabulku slovíček</a:t>
            </a:r>
            <a:endParaRPr lang="cs-CZ" sz="4000" dirty="0"/>
          </a:p>
        </p:txBody>
      </p:sp>
      <p:pic>
        <p:nvPicPr>
          <p:cNvPr id="3074" name="Picture 2" descr="C:\Users\0MGM\AppData\Local\Microsoft\Windows\Temporary Internet Files\Content.IE5\HP0FEHII\MP9004225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77072"/>
            <a:ext cx="1800200" cy="162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9150018"/>
              </p:ext>
            </p:extLst>
          </p:nvPr>
        </p:nvGraphicFramePr>
        <p:xfrm>
          <a:off x="755576" y="1628800"/>
          <a:ext cx="7480872" cy="4680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atletika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košíková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windsurfing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baseball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odbíjená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jezdit na skateboardu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boxing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gymnastics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skákání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cricket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smell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judo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zdravý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čistit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forget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everybody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oblíbený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dokonalý, perfektní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How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often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purple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mýt, prát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hořet, oheň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  <p:pic>
        <p:nvPicPr>
          <p:cNvPr id="4099" name="Picture 3" descr="C:\Users\0MGM\AppData\Local\Microsoft\Windows\Temporary Internet Files\Content.IE5\IAUGW1VP\MP900426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65104"/>
            <a:ext cx="2335294" cy="155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408333" cy="4464496"/>
          </a:xfrm>
        </p:spPr>
        <p:txBody>
          <a:bodyPr numCol="2">
            <a:noAutofit/>
          </a:bodyPr>
          <a:lstStyle/>
          <a:p>
            <a:r>
              <a:rPr lang="cs-CZ" sz="2000" dirty="0" smtClean="0"/>
              <a:t> </a:t>
            </a:r>
            <a:r>
              <a:rPr lang="cs-CZ" sz="2000" dirty="0" err="1" smtClean="0"/>
              <a:t>athletics</a:t>
            </a:r>
            <a:endParaRPr lang="cs-CZ" sz="2000" dirty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everybody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building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healthy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basketball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win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favourite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bixing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smell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forget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clean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fire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box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oblíbený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košíková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zapomenout</a:t>
            </a:r>
            <a:endParaRPr lang="cs-CZ" sz="2000" dirty="0" smtClean="0"/>
          </a:p>
          <a:p>
            <a:r>
              <a:rPr lang="cs-CZ" sz="2000" dirty="0" smtClean="0"/>
              <a:t> h</a:t>
            </a:r>
            <a:r>
              <a:rPr lang="cs-CZ" sz="2000" dirty="0" smtClean="0"/>
              <a:t>ořet, oheň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čistit</a:t>
            </a:r>
            <a:endParaRPr lang="cs-CZ" sz="2000" dirty="0" smtClean="0"/>
          </a:p>
          <a:p>
            <a:r>
              <a:rPr lang="cs-CZ" sz="2000" dirty="0" smtClean="0"/>
              <a:t> atletika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vyhrát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zdravý 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cítit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/>
              <a:t>budova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každý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92896"/>
            <a:ext cx="7408333" cy="2841179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k obrázkům anglický význam</a:t>
            </a:r>
            <a:endParaRPr lang="cs-CZ" sz="3600" dirty="0"/>
          </a:p>
        </p:txBody>
      </p:sp>
      <p:pic>
        <p:nvPicPr>
          <p:cNvPr id="5123" name="Picture 3" descr="C:\Users\0MGM\AppData\Local\Microsoft\Windows\Temporary Internet Files\Content.IE5\NI0M4XV6\MC9002416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646" y="3933056"/>
            <a:ext cx="1939449" cy="1801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400532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4613" y="340053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44442" y="3388201"/>
            <a:ext cx="143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63259" y="3349683"/>
            <a:ext cx="16531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2206" y="6093296"/>
            <a:ext cx="2237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09956" y="6093296"/>
            <a:ext cx="2337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FPVXPGLK\MP9004018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856" y="1500501"/>
            <a:ext cx="1188856" cy="178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DE4CGPLA\MP9004275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305" y="1982743"/>
            <a:ext cx="1872208" cy="124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W1A6QUVB\MC9000546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4048" y="1902335"/>
            <a:ext cx="1331566" cy="135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WHA0CRGC\MP9004386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98714"/>
            <a:ext cx="2016224" cy="134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O6WTK7WX\MP9004026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53" y="4383591"/>
            <a:ext cx="2274879" cy="151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87VJMC98\MP90044835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294" y="4362917"/>
            <a:ext cx="2325857" cy="155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2LLENVAC\MP9004307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418" y="3922340"/>
            <a:ext cx="1982018" cy="198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 rot="681188">
            <a:off x="867833" y="2316980"/>
            <a:ext cx="7408333" cy="2913187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</a:t>
            </a:r>
            <a:r>
              <a:rPr lang="cs-CZ" sz="3600" dirty="0" smtClean="0"/>
              <a:t>všechno </a:t>
            </a:r>
            <a:r>
              <a:rPr lang="cs-CZ" sz="3600" dirty="0" smtClean="0"/>
              <a:t>co vidíš</a:t>
            </a:r>
            <a:endParaRPr lang="cs-CZ" sz="3600" dirty="0"/>
          </a:p>
        </p:txBody>
      </p:sp>
      <p:pic>
        <p:nvPicPr>
          <p:cNvPr id="6146" name="Picture 2" descr="C:\Users\0MGM\AppData\Local\Microsoft\Windows\Temporary Internet Files\Content.IE5\K0O7W0UI\MC9000787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746650"/>
            <a:ext cx="955879" cy="390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737815"/>
              </p:ext>
            </p:extLst>
          </p:nvPr>
        </p:nvGraphicFramePr>
        <p:xfrm>
          <a:off x="1716468" y="5229200"/>
          <a:ext cx="5927088" cy="147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</a:tblGrid>
              <a:tr h="154816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8640"/>
            <a:ext cx="5256584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Ilustrace</a:t>
            </a:r>
            <a:r>
              <a:rPr lang="cs-CZ" dirty="0">
                <a:solidFill>
                  <a:srgbClr val="0070C0"/>
                </a:solidFill>
              </a:rPr>
              <a:t>: </a:t>
            </a:r>
            <a:r>
              <a:rPr lang="cs-CZ" dirty="0" smtClean="0">
                <a:solidFill>
                  <a:srgbClr val="0070C0"/>
                </a:solidFill>
              </a:rPr>
              <a:t>office.microsoft.com</a:t>
            </a:r>
          </a:p>
          <a:p>
            <a:r>
              <a:rPr lang="cs-CZ" dirty="0">
                <a:solidFill>
                  <a:srgbClr val="0070C0"/>
                </a:solidFill>
              </a:rPr>
              <a:t>http://www.vestec.cz/novinky/zveme-vas/krouzek-sportovnich-aktivit-tj-viktoria-vestec-opet-funguje.html</a:t>
            </a:r>
            <a:endParaRPr lang="cs-CZ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192</TotalTime>
  <Words>239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   </vt:lpstr>
      <vt:lpstr>Anotace</vt:lpstr>
      <vt:lpstr>Vocabulary unit 4</vt:lpstr>
      <vt:lpstr>Vocabulary unit 4</vt:lpstr>
      <vt:lpstr>Vocabulary unit 4</vt:lpstr>
      <vt:lpstr>Vocabulary unit 4</vt:lpstr>
      <vt:lpstr>Vocabulary unit 4</vt:lpstr>
      <vt:lpstr>Vocabulary unit 4</vt:lpstr>
      <vt:lpstr>Vocabulary unit 4</vt:lpstr>
      <vt:lpstr> 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26</cp:revision>
  <dcterms:created xsi:type="dcterms:W3CDTF">2012-09-27T12:50:30Z</dcterms:created>
  <dcterms:modified xsi:type="dcterms:W3CDTF">2012-11-25T19:54:57Z</dcterms:modified>
</cp:coreProperties>
</file>