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2" r:id="rId2"/>
    <p:sldId id="263" r:id="rId3"/>
    <p:sldId id="257" r:id="rId4"/>
    <p:sldId id="260" r:id="rId5"/>
    <p:sldId id="261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855A22-3F49-4CAA-88FC-3F862E5E38B5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F2282A-784D-4576-940D-5DA97A05549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88716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Postupným klikáním enter se objeví nové frázové sloveso a jeho použití.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F2282A-784D-4576-940D-5DA97A055498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spojují sloveso se správnou definicí. Řešení je na následujícím snímku.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F2282A-784D-4576-940D-5DA97A055498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72251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2220313" y="685800"/>
            <a:ext cx="2417375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18C43-E790-4AAD-94FF-8C3C1A331FD2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93E51-98F4-4FBA-9AB3-DA0E39ACFB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18C43-E790-4AAD-94FF-8C3C1A331FD2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93E51-98F4-4FBA-9AB3-DA0E39ACFB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18C43-E790-4AAD-94FF-8C3C1A331FD2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93E51-98F4-4FBA-9AB3-DA0E39ACFB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18C43-E790-4AAD-94FF-8C3C1A331FD2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93E51-98F4-4FBA-9AB3-DA0E39ACFB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18C43-E790-4AAD-94FF-8C3C1A331FD2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93E51-98F4-4FBA-9AB3-DA0E39ACFB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18C43-E790-4AAD-94FF-8C3C1A331FD2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93E51-98F4-4FBA-9AB3-DA0E39ACFB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18C43-E790-4AAD-94FF-8C3C1A331FD2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93E51-98F4-4FBA-9AB3-DA0E39ACFB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18C43-E790-4AAD-94FF-8C3C1A331FD2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93E51-98F4-4FBA-9AB3-DA0E39ACFB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18C43-E790-4AAD-94FF-8C3C1A331FD2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93E51-98F4-4FBA-9AB3-DA0E39ACFB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18C43-E790-4AAD-94FF-8C3C1A331FD2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93E51-98F4-4FBA-9AB3-DA0E39ACFB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18C43-E790-4AAD-94FF-8C3C1A331FD2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93E51-98F4-4FBA-9AB3-DA0E39ACFB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318C43-E790-4AAD-94FF-8C3C1A331FD2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C93E51-98F4-4FBA-9AB3-DA0E39ACFB9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Slovní zásoba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Phrasal verb look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VY_22_INOVACE_29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Vanda Steinová,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9. (možno využít i v nižších ročnících)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rozšiřování a upevňování slovní zásoby, frázové sloveso look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P</a:t>
            </a:r>
            <a:r>
              <a:rPr lang="en-GB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oint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, podrobnější metodika viz. poznámky u jednotlivých snímků Pomůcky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8942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Čárový popisek 1 5"/>
          <p:cNvSpPr/>
          <p:nvPr/>
        </p:nvSpPr>
        <p:spPr>
          <a:xfrm>
            <a:off x="7668344" y="1340768"/>
            <a:ext cx="914400" cy="612648"/>
          </a:xfrm>
          <a:prstGeom prst="borderCallout1">
            <a:avLst>
              <a:gd name="adj1" fmla="val 1933"/>
              <a:gd name="adj2" fmla="val -2699"/>
              <a:gd name="adj3" fmla="val 206396"/>
              <a:gd name="adj4" fmla="val -234236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out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7" name="Čárový popisek 1 6"/>
          <p:cNvSpPr/>
          <p:nvPr/>
        </p:nvSpPr>
        <p:spPr>
          <a:xfrm>
            <a:off x="2555776" y="332656"/>
            <a:ext cx="1296144" cy="612648"/>
          </a:xfrm>
          <a:prstGeom prst="borderCallout1">
            <a:avLst>
              <a:gd name="adj1" fmla="val 98982"/>
              <a:gd name="adj2" fmla="val 474"/>
              <a:gd name="adj3" fmla="val 354854"/>
              <a:gd name="adj4" fmla="val 70708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forward to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9" name="Čárový popisek 1 8"/>
          <p:cNvSpPr/>
          <p:nvPr/>
        </p:nvSpPr>
        <p:spPr>
          <a:xfrm>
            <a:off x="251520" y="2420888"/>
            <a:ext cx="914400" cy="612648"/>
          </a:xfrm>
          <a:prstGeom prst="borderCallout1">
            <a:avLst>
              <a:gd name="adj1" fmla="val 6137"/>
              <a:gd name="adj2" fmla="val 104343"/>
              <a:gd name="adj3" fmla="val 81637"/>
              <a:gd name="adj4" fmla="val 340796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up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347864" y="2492896"/>
            <a:ext cx="2160240" cy="105841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LOOK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Čárový popisek 1 12"/>
          <p:cNvSpPr/>
          <p:nvPr/>
        </p:nvSpPr>
        <p:spPr>
          <a:xfrm>
            <a:off x="7308304" y="4149080"/>
            <a:ext cx="1296144" cy="612648"/>
          </a:xfrm>
          <a:prstGeom prst="borderCallout1">
            <a:avLst>
              <a:gd name="adj1" fmla="val -6476"/>
              <a:gd name="adj2" fmla="val 96992"/>
              <a:gd name="adj3" fmla="val -136033"/>
              <a:gd name="adj4" fmla="val -138030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for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876256" y="4941168"/>
            <a:ext cx="18002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lost keys</a:t>
            </a:r>
            <a:endParaRPr lang="en-GB" dirty="0"/>
          </a:p>
        </p:txBody>
      </p:sp>
      <p:sp>
        <p:nvSpPr>
          <p:cNvPr id="15" name="Obdélník 14"/>
          <p:cNvSpPr/>
          <p:nvPr/>
        </p:nvSpPr>
        <p:spPr>
          <a:xfrm>
            <a:off x="914694" y="5085764"/>
            <a:ext cx="122413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him</a:t>
            </a:r>
            <a:endParaRPr lang="en-GB" dirty="0"/>
          </a:p>
        </p:txBody>
      </p:sp>
      <p:sp>
        <p:nvSpPr>
          <p:cNvPr id="16" name="Obdélník 15"/>
          <p:cNvSpPr/>
          <p:nvPr/>
        </p:nvSpPr>
        <p:spPr>
          <a:xfrm>
            <a:off x="3995936" y="188640"/>
            <a:ext cx="23042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the weekend</a:t>
            </a:r>
            <a:endParaRPr lang="en-GB" dirty="0"/>
          </a:p>
        </p:txBody>
      </p:sp>
      <p:sp>
        <p:nvSpPr>
          <p:cNvPr id="17" name="Obdélník 16"/>
          <p:cNvSpPr/>
          <p:nvPr/>
        </p:nvSpPr>
        <p:spPr>
          <a:xfrm>
            <a:off x="6444208" y="2132856"/>
            <a:ext cx="23042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the car is coming</a:t>
            </a:r>
            <a:endParaRPr lang="en-GB" dirty="0"/>
          </a:p>
        </p:txBody>
      </p:sp>
      <p:sp>
        <p:nvSpPr>
          <p:cNvPr id="18" name="Obdélník 17"/>
          <p:cNvSpPr/>
          <p:nvPr/>
        </p:nvSpPr>
        <p:spPr>
          <a:xfrm>
            <a:off x="251520" y="3140968"/>
            <a:ext cx="216024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a word in a dictionary</a:t>
            </a:r>
            <a:endParaRPr lang="en-GB" dirty="0"/>
          </a:p>
        </p:txBody>
      </p:sp>
      <p:sp>
        <p:nvSpPr>
          <p:cNvPr id="20" name="Čárový popisek 1 19"/>
          <p:cNvSpPr/>
          <p:nvPr/>
        </p:nvSpPr>
        <p:spPr>
          <a:xfrm>
            <a:off x="2195736" y="4437112"/>
            <a:ext cx="914400" cy="612648"/>
          </a:xfrm>
          <a:prstGeom prst="borderCallout1">
            <a:avLst>
              <a:gd name="adj1" fmla="val 4226"/>
              <a:gd name="adj2" fmla="val 101143"/>
              <a:gd name="adj3" fmla="val -149316"/>
              <a:gd name="adj4" fmla="val 160962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at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995936" y="836712"/>
            <a:ext cx="23042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seeing you again</a:t>
            </a:r>
            <a:endParaRPr lang="en-GB" dirty="0"/>
          </a:p>
        </p:txBody>
      </p:sp>
      <p:sp>
        <p:nvSpPr>
          <p:cNvPr id="21" name="Čárový popisek 1 20"/>
          <p:cNvSpPr/>
          <p:nvPr/>
        </p:nvSpPr>
        <p:spPr>
          <a:xfrm>
            <a:off x="5148064" y="4653136"/>
            <a:ext cx="914400" cy="612648"/>
          </a:xfrm>
          <a:prstGeom prst="borderCallout1">
            <a:avLst>
              <a:gd name="adj1" fmla="val 4226"/>
              <a:gd name="adj2" fmla="val 101143"/>
              <a:gd name="adj3" fmla="val -178746"/>
              <a:gd name="adj4" fmla="val -22137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after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644008" y="5373216"/>
            <a:ext cx="158417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the children</a:t>
            </a:r>
            <a:endParaRPr lang="en-GB" dirty="0"/>
          </a:p>
        </p:txBody>
      </p:sp>
      <p:pic>
        <p:nvPicPr>
          <p:cNvPr id="2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698670" y="4653136"/>
            <a:ext cx="144016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the  picture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0" grpId="0" animBg="1"/>
      <p:bldP spid="19" grpId="0" animBg="1"/>
      <p:bldP spid="21" grpId="0" animBg="1"/>
      <p:bldP spid="22" grpId="0" animBg="1"/>
      <p:bldP spid="2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Match the verbs with the definitions</a:t>
            </a:r>
            <a:endParaRPr lang="en-GB" sz="2400" dirty="0"/>
          </a:p>
        </p:txBody>
      </p:sp>
      <p:sp>
        <p:nvSpPr>
          <p:cNvPr id="4" name="Obdélník 3"/>
          <p:cNvSpPr/>
          <p:nvPr/>
        </p:nvSpPr>
        <p:spPr>
          <a:xfrm>
            <a:off x="971600" y="2852936"/>
            <a:ext cx="2016224" cy="64807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look after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71600" y="1268760"/>
            <a:ext cx="2016224" cy="64807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look up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2060848"/>
            <a:ext cx="2016224" cy="64807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look at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71600" y="3717032"/>
            <a:ext cx="2016224" cy="64807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look for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971600" y="4509120"/>
            <a:ext cx="2016224" cy="64807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look out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971600" y="5248913"/>
            <a:ext cx="2016224" cy="64807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look forward to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211960" y="3140968"/>
            <a:ext cx="4392488" cy="64807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to find an information in a dictionary or on the website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131840" y="2420888"/>
            <a:ext cx="4392488" cy="64807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to turn your eyes  in a particular direction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203848" y="1052736"/>
            <a:ext cx="4392488" cy="64807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to take care of somebody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139952" y="5013176"/>
            <a:ext cx="4392488" cy="64807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trying to find something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211960" y="1700808"/>
            <a:ext cx="4392488" cy="64807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you want to warn somebody when there is danger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563888" y="4005064"/>
            <a:ext cx="4392488" cy="64807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 you expect to enjoy something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1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Solution</a:t>
            </a:r>
            <a:endParaRPr lang="en-GB" sz="2400" dirty="0"/>
          </a:p>
        </p:txBody>
      </p:sp>
      <p:sp>
        <p:nvSpPr>
          <p:cNvPr id="4" name="Obdélník 3"/>
          <p:cNvSpPr/>
          <p:nvPr/>
        </p:nvSpPr>
        <p:spPr>
          <a:xfrm>
            <a:off x="971600" y="2852936"/>
            <a:ext cx="2016224" cy="64807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look after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71600" y="1268760"/>
            <a:ext cx="2016224" cy="64807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look up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2060848"/>
            <a:ext cx="2016224" cy="64807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look at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71600" y="3717032"/>
            <a:ext cx="2016224" cy="64807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look for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971600" y="4509120"/>
            <a:ext cx="2016224" cy="64807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look out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971600" y="5273797"/>
            <a:ext cx="2016224" cy="64807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look forward to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067944" y="1268760"/>
            <a:ext cx="4392488" cy="64807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to find an information in a dictionary or on the website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067944" y="2060848"/>
            <a:ext cx="4392488" cy="64807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to turn your eyes  in a particular direction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067944" y="2852936"/>
            <a:ext cx="4392488" cy="64807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to take care of somebody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067944" y="3717032"/>
            <a:ext cx="4392488" cy="64807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trying to find something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067944" y="4509120"/>
            <a:ext cx="4392488" cy="64807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you want to warn somebody when there is danger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067944" y="5301208"/>
            <a:ext cx="4392488" cy="64807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 you expect to enjoy something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1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en-GB" sz="1600" dirty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en-GB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306</Words>
  <Application>Microsoft Office PowerPoint</Application>
  <PresentationFormat>Předvádění na obrazovce (4:3)</PresentationFormat>
  <Paragraphs>78</Paragraphs>
  <Slides>6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 </vt:lpstr>
      <vt:lpstr>Prezentace aplikace PowerPoint</vt:lpstr>
      <vt:lpstr>Match the verbs with the definitions</vt:lpstr>
      <vt:lpstr>Solution</vt:lpstr>
      <vt:lpstr> </vt:lpstr>
    </vt:vector>
  </TitlesOfParts>
  <Company>Základní škola T.G.Masaryka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Phrasal verbs</dc:title>
  <dc:creator>Roman-pc</dc:creator>
  <cp:lastModifiedBy>oem</cp:lastModifiedBy>
  <cp:revision>30</cp:revision>
  <dcterms:created xsi:type="dcterms:W3CDTF">2011-05-27T12:16:50Z</dcterms:created>
  <dcterms:modified xsi:type="dcterms:W3CDTF">2011-12-10T15:45:48Z</dcterms:modified>
</cp:coreProperties>
</file>