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9"/>
  </p:notesMasterIdLst>
  <p:handoutMasterIdLst>
    <p:handoutMasterId r:id="rId10"/>
  </p:handoutMasterIdLst>
  <p:sldIdLst>
    <p:sldId id="264" r:id="rId2"/>
    <p:sldId id="265" r:id="rId3"/>
    <p:sldId id="260" r:id="rId4"/>
    <p:sldId id="261" r:id="rId5"/>
    <p:sldId id="262" r:id="rId6"/>
    <p:sldId id="263" r:id="rId7"/>
    <p:sldId id="266" r:id="rId8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89" autoAdjust="0"/>
  </p:normalViewPr>
  <p:slideViewPr>
    <p:cSldViewPr>
      <p:cViewPr>
        <p:scale>
          <a:sx n="60" d="100"/>
          <a:sy n="60" d="100"/>
        </p:scale>
        <p:origin x="-1656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10.12.2011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499775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10.12.2011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Známé slovo kniha nemusí mít pouze jeden význam. Kliknutím enter se nám zobrazí další významy daného slova. Známe jej hlavně jako podstatné jméno, ale může plnit i funkci slovesa – zamluvit. Žáci zkouší vymyslet vlastní větu na dané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slovo.</a:t>
            </a:r>
            <a:endParaRPr lang="cs-CZ" sz="10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Kliknutím enter se nám zobrazí další významy daného slova. </a:t>
            </a:r>
          </a:p>
          <a:p>
            <a:r>
              <a:rPr lang="en-GB" sz="1000" i="1" noProof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Kind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– druh, sorta</a:t>
            </a:r>
          </a:p>
          <a:p>
            <a:r>
              <a:rPr lang="en-GB" sz="1000" i="1" baseline="0" noProof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Kind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– laskavý, milý, vlídný</a:t>
            </a:r>
            <a:endParaRPr lang="cs-CZ" sz="10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Kliknutím enter se nám zobrazí další významy daného slova. </a:t>
            </a:r>
          </a:p>
          <a:p>
            <a:r>
              <a:rPr lang="en-GB" sz="1000" i="1" noProof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Can</a:t>
            </a:r>
            <a:r>
              <a:rPr lang="en-GB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– plechovka</a:t>
            </a:r>
          </a:p>
          <a:p>
            <a:r>
              <a:rPr lang="en-GB" sz="1000" i="1" baseline="0" noProof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Can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– mohu, dovedu ,umím</a:t>
            </a:r>
            <a:endParaRPr lang="cs-CZ" sz="10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en-GB" sz="1000" i="1" noProof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Mean</a:t>
            </a:r>
            <a:r>
              <a:rPr lang="en-GB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– znamenat, mínit, zamýšlet</a:t>
            </a:r>
          </a:p>
          <a:p>
            <a:r>
              <a:rPr lang="en-GB" sz="1000" i="1" baseline="0" noProof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Mean 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- lakomý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744F8-E361-48F8-A3DB-C761B9E42C7A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5E56A-45FB-4A61-90A2-E1CFC8FBD76F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BC0BB-C91F-47B9-BF9A-7C307C0806DE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A1D4D-8292-4A6E-A73D-FE68A1A23DBA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2EC4E-3DB1-478D-913C-B182B9B1929C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721DE-B63D-424F-9709-31800D2FD89E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E3CCB-FF8D-43C5-936B-B62E57C8E27E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A8491-B857-4939-AE32-586340E3F8A2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4A55C-1095-4C12-BD46-8D0317B20BE1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B9437-C1CD-404D-85B4-1CD557F4F4BB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ED024-12D7-4DD3-A93E-C5A0A9819A7B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FC85A4-36C9-4F58-8F27-EF9B43F845A2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Jazyk a jazyková komunikace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Cizí jazyk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Slovní zásoba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More than one meaning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VY_22_INOVACE_31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Vypracoval: Vanda Steinová, 08 - 2011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Anglický jazyk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9.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rozšiřování slovní zásoby, slova s více významy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Power</a:t>
            </a:r>
            <a:r>
              <a:rPr lang="cs-CZ" sz="1500" smtClean="0">
                <a:latin typeface="Tahoma" pitchFamily="34" charset="0"/>
                <a:ea typeface="Tahoma" pitchFamily="34" charset="0"/>
                <a:cs typeface="Tahoma" pitchFamily="34" charset="0"/>
              </a:rPr>
              <a:t>P</a:t>
            </a:r>
            <a:r>
              <a:rPr lang="en-GB" sz="1500" smtClean="0">
                <a:latin typeface="Tahoma" pitchFamily="34" charset="0"/>
                <a:ea typeface="Tahoma" pitchFamily="34" charset="0"/>
                <a:cs typeface="Tahoma" pitchFamily="34" charset="0"/>
              </a:rPr>
              <a:t>oint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, podrobnější metodika viz. poznámky u jednotlivých snímků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dataprojektor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8942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aoblený obdélník 4"/>
          <p:cNvSpPr/>
          <p:nvPr/>
        </p:nvSpPr>
        <p:spPr>
          <a:xfrm>
            <a:off x="611560" y="2708920"/>
            <a:ext cx="1728192" cy="914400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BOOK</a:t>
            </a:r>
            <a:endParaRPr lang="cs-CZ" sz="28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7" name="Přímá spojovací šipka 6"/>
          <p:cNvCxnSpPr/>
          <p:nvPr/>
        </p:nvCxnSpPr>
        <p:spPr>
          <a:xfrm rot="16200000" flipH="1">
            <a:off x="2339752" y="3645024"/>
            <a:ext cx="1224136" cy="12241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flipV="1">
            <a:off x="2339752" y="1772816"/>
            <a:ext cx="1152128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Zaoblený obdélník 15"/>
          <p:cNvSpPr/>
          <p:nvPr/>
        </p:nvSpPr>
        <p:spPr>
          <a:xfrm>
            <a:off x="3491880" y="1268760"/>
            <a:ext cx="1224136" cy="57606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NOUN</a:t>
            </a:r>
            <a:endParaRPr lang="cs-CZ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3563888" y="4581128"/>
            <a:ext cx="1224136" cy="576064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VERB</a:t>
            </a:r>
            <a:endParaRPr lang="cs-CZ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20" name="Přímá spojovací šipka 19"/>
          <p:cNvCxnSpPr>
            <a:stCxn id="16" idx="3"/>
          </p:cNvCxnSpPr>
          <p:nvPr/>
        </p:nvCxnSpPr>
        <p:spPr>
          <a:xfrm>
            <a:off x="4716016" y="1556792"/>
            <a:ext cx="72008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>
            <a:off x="4788024" y="4869160"/>
            <a:ext cx="72008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Zaoblený obdélník 23"/>
          <p:cNvSpPr/>
          <p:nvPr/>
        </p:nvSpPr>
        <p:spPr>
          <a:xfrm>
            <a:off x="5436096" y="1268760"/>
            <a:ext cx="3168352" cy="57606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 have read two books </a:t>
            </a:r>
            <a:r>
              <a:rPr lang="en-US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recently</a:t>
            </a:r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5508104" y="4653136"/>
            <a:ext cx="3168352" cy="50405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 </a:t>
            </a:r>
            <a:r>
              <a:rPr lang="en-US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have </a:t>
            </a:r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booked tickets to the theatre</a:t>
            </a:r>
            <a:r>
              <a:rPr lang="cs-CZ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24" grpId="0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aoblený obdélník 4"/>
          <p:cNvSpPr/>
          <p:nvPr/>
        </p:nvSpPr>
        <p:spPr>
          <a:xfrm>
            <a:off x="611560" y="2708920"/>
            <a:ext cx="1728192" cy="914400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KIND</a:t>
            </a:r>
            <a:endParaRPr lang="cs-CZ" sz="28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7" name="Přímá spojovací šipka 6"/>
          <p:cNvCxnSpPr/>
          <p:nvPr/>
        </p:nvCxnSpPr>
        <p:spPr>
          <a:xfrm rot="16200000" flipH="1">
            <a:off x="2339752" y="3645024"/>
            <a:ext cx="1224136" cy="12241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flipV="1">
            <a:off x="2339752" y="1772816"/>
            <a:ext cx="1152128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Zaoblený obdélník 15"/>
          <p:cNvSpPr/>
          <p:nvPr/>
        </p:nvSpPr>
        <p:spPr>
          <a:xfrm>
            <a:off x="3491880" y="1268760"/>
            <a:ext cx="1224136" cy="57606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NOUN</a:t>
            </a:r>
            <a:endParaRPr lang="cs-CZ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3203848" y="4581128"/>
            <a:ext cx="1584176" cy="576064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ADJECTIVE</a:t>
            </a:r>
            <a:endParaRPr lang="cs-CZ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20" name="Přímá spojovací šipka 19"/>
          <p:cNvCxnSpPr>
            <a:stCxn id="16" idx="3"/>
          </p:cNvCxnSpPr>
          <p:nvPr/>
        </p:nvCxnSpPr>
        <p:spPr>
          <a:xfrm>
            <a:off x="4716016" y="1556792"/>
            <a:ext cx="72008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>
            <a:off x="4788024" y="4869160"/>
            <a:ext cx="72008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Zaoblený obdélník 23"/>
          <p:cNvSpPr/>
          <p:nvPr/>
        </p:nvSpPr>
        <p:spPr>
          <a:xfrm>
            <a:off x="5436096" y="1268760"/>
            <a:ext cx="3168352" cy="57606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 don‘t like this kind of film.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5508104" y="4653136"/>
            <a:ext cx="3168352" cy="50405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That‘s very kind of you.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24" grpId="0" animBg="1"/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aoblený obdélník 4"/>
          <p:cNvSpPr/>
          <p:nvPr/>
        </p:nvSpPr>
        <p:spPr>
          <a:xfrm>
            <a:off x="611560" y="2708920"/>
            <a:ext cx="1728192" cy="914400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CAN</a:t>
            </a:r>
            <a:endParaRPr lang="cs-CZ" sz="28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7" name="Přímá spojovací šipka 6"/>
          <p:cNvCxnSpPr/>
          <p:nvPr/>
        </p:nvCxnSpPr>
        <p:spPr>
          <a:xfrm rot="16200000" flipH="1">
            <a:off x="2339752" y="3645024"/>
            <a:ext cx="1224136" cy="12241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flipV="1">
            <a:off x="2339752" y="1772816"/>
            <a:ext cx="1152128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Zaoblený obdélník 15"/>
          <p:cNvSpPr/>
          <p:nvPr/>
        </p:nvSpPr>
        <p:spPr>
          <a:xfrm>
            <a:off x="3491880" y="1268760"/>
            <a:ext cx="1224136" cy="57606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NOUN</a:t>
            </a:r>
            <a:endParaRPr lang="cs-CZ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3203848" y="4581128"/>
            <a:ext cx="1584176" cy="576064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VERB</a:t>
            </a:r>
            <a:endParaRPr lang="cs-CZ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20" name="Přímá spojovací šipka 19"/>
          <p:cNvCxnSpPr>
            <a:stCxn id="16" idx="3"/>
          </p:cNvCxnSpPr>
          <p:nvPr/>
        </p:nvCxnSpPr>
        <p:spPr>
          <a:xfrm>
            <a:off x="4716016" y="1556792"/>
            <a:ext cx="72008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>
            <a:off x="4788024" y="4869160"/>
            <a:ext cx="72008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Zaoblený obdélník 23"/>
          <p:cNvSpPr/>
          <p:nvPr/>
        </p:nvSpPr>
        <p:spPr>
          <a:xfrm>
            <a:off x="5436096" y="1268760"/>
            <a:ext cx="3168352" cy="57606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 have to buy a can of beans.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5508104" y="4653136"/>
            <a:ext cx="3168352" cy="50405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Can you swim?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24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aoblený obdélník 4"/>
          <p:cNvSpPr/>
          <p:nvPr/>
        </p:nvSpPr>
        <p:spPr>
          <a:xfrm>
            <a:off x="611560" y="2708920"/>
            <a:ext cx="1728192" cy="914400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MEAN</a:t>
            </a:r>
            <a:endParaRPr lang="cs-CZ" sz="28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7" name="Přímá spojovací šipka 6"/>
          <p:cNvCxnSpPr/>
          <p:nvPr/>
        </p:nvCxnSpPr>
        <p:spPr>
          <a:xfrm rot="16200000" flipH="1">
            <a:off x="2339752" y="3645024"/>
            <a:ext cx="1224136" cy="12241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flipV="1">
            <a:off x="2339752" y="1772816"/>
            <a:ext cx="1152128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Zaoblený obdélník 15"/>
          <p:cNvSpPr/>
          <p:nvPr/>
        </p:nvSpPr>
        <p:spPr>
          <a:xfrm>
            <a:off x="3491880" y="1268760"/>
            <a:ext cx="1224136" cy="57606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VERB</a:t>
            </a:r>
            <a:endParaRPr lang="cs-CZ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3203848" y="4581128"/>
            <a:ext cx="1584176" cy="576064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ADJECTIVE</a:t>
            </a:r>
            <a:endParaRPr lang="cs-CZ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20" name="Přímá spojovací šipka 19"/>
          <p:cNvCxnSpPr>
            <a:stCxn id="16" idx="3"/>
          </p:cNvCxnSpPr>
          <p:nvPr/>
        </p:nvCxnSpPr>
        <p:spPr>
          <a:xfrm>
            <a:off x="4716016" y="1556792"/>
            <a:ext cx="72008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>
            <a:off x="4788024" y="4869160"/>
            <a:ext cx="72008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Zaoblený obdélník 23"/>
          <p:cNvSpPr/>
          <p:nvPr/>
        </p:nvSpPr>
        <p:spPr>
          <a:xfrm>
            <a:off x="5436096" y="1268760"/>
            <a:ext cx="3168352" cy="57606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What does this word mean?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5508104" y="4653136"/>
            <a:ext cx="3168352" cy="50405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She is mean with money</a:t>
            </a:r>
            <a:r>
              <a:rPr lang="cs-CZ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5436096" y="1916832"/>
            <a:ext cx="3168352" cy="57606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What did you mean by doing it?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14" name="Přímá spojovací šipka 13"/>
          <p:cNvCxnSpPr>
            <a:stCxn id="16" idx="3"/>
            <a:endCxn id="13" idx="1"/>
          </p:cNvCxnSpPr>
          <p:nvPr/>
        </p:nvCxnSpPr>
        <p:spPr>
          <a:xfrm>
            <a:off x="4716016" y="1556792"/>
            <a:ext cx="72008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24" grpId="0" animBg="1"/>
      <p:bldP spid="25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03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 </a:t>
            </a:r>
          </a:p>
          <a:p>
            <a:r>
              <a:rPr lang="en-GB" sz="1600" dirty="0"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http://office.microsoft.com</a:t>
            </a:r>
            <a:endParaRPr lang="en-GB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476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423</TotalTime>
  <Words>302</Words>
  <Application>Microsoft Office PowerPoint</Application>
  <PresentationFormat>Předvádění na obrazovce (4:3)</PresentationFormat>
  <Paragraphs>67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 </vt:lpstr>
      <vt:lpstr>Prezentace aplikace PowerPoint</vt:lpstr>
      <vt:lpstr>Prezentace aplikace PowerPoint</vt:lpstr>
      <vt:lpstr>Prezentace aplikace PowerPoint</vt:lpstr>
      <vt:lpstr>Prezentace aplikace PowerPoint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oem</cp:lastModifiedBy>
  <cp:revision>47</cp:revision>
  <dcterms:created xsi:type="dcterms:W3CDTF">2011-05-26T14:17:08Z</dcterms:created>
  <dcterms:modified xsi:type="dcterms:W3CDTF">2011-12-10T15:46:24Z</dcterms:modified>
</cp:coreProperties>
</file>