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8"/>
  </p:notesMasterIdLst>
  <p:handoutMasterIdLst>
    <p:handoutMasterId r:id="rId9"/>
  </p:handoutMasterIdLst>
  <p:sldIdLst>
    <p:sldId id="263" r:id="rId2"/>
    <p:sldId id="264" r:id="rId3"/>
    <p:sldId id="260" r:id="rId4"/>
    <p:sldId id="261" r:id="rId5"/>
    <p:sldId id="262" r:id="rId6"/>
    <p:sldId id="265" r:id="rId7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60" d="100"/>
          <a:sy n="60" d="100"/>
        </p:scale>
        <p:origin x="-1656" y="-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551435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Postupným kliknutím enter se objeví výrazy pojící se se slovesem </a:t>
            </a:r>
            <a:r>
              <a:rPr lang="en-US" sz="1000" i="1" noProof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have</a:t>
            </a: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 Zapíšeme do sešitu.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7457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Doplň mezery vhodným výrazem.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60931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 kliknutí se objeví řešení.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959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744F8-E361-48F8-A3DB-C761B9E42C7A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5E56A-45FB-4A61-90A2-E1CFC8FBD76F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C0BB-C91F-47B9-BF9A-7C307C0806DE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A1D4D-8292-4A6E-A73D-FE68A1A23DBA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EC4E-3DB1-478D-913C-B182B9B1929C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721DE-B63D-424F-9709-31800D2FD89E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E3CCB-FF8D-43C5-936B-B62E57C8E27E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8491-B857-4939-AE32-586340E3F8A2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4A55C-1095-4C12-BD46-8D0317B20BE1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9437-C1CD-404D-85B4-1CD557F4F4BB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ED024-12D7-4DD3-A93E-C5A0A9819A7B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C85A4-36C9-4F58-8F27-EF9B43F845A2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Slovní zásoba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Expressions with have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VY_22_INOVACE_32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Vanda Steinová,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8.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rozšiřování a upevňování znalostí –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expressions with have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</a:t>
            </a:r>
            <a:r>
              <a:rPr lang="en-GB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oint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writing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podrobnější metodika viz. poznámky u jednotlivých snímků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8942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Elipsa 6"/>
          <p:cNvSpPr/>
          <p:nvPr/>
        </p:nvSpPr>
        <p:spPr>
          <a:xfrm>
            <a:off x="3347864" y="2132856"/>
            <a:ext cx="2376264" cy="1656184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HAVE</a:t>
            </a:r>
            <a:endParaRPr lang="cs-CZ" sz="2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cxnSp>
        <p:nvCxnSpPr>
          <p:cNvPr id="9" name="Přímá spojovací šipka 8"/>
          <p:cNvCxnSpPr>
            <a:stCxn id="7" idx="2"/>
            <a:endCxn id="30" idx="6"/>
          </p:cNvCxnSpPr>
          <p:nvPr/>
        </p:nvCxnSpPr>
        <p:spPr>
          <a:xfrm rot="10800000">
            <a:off x="2555776" y="2024844"/>
            <a:ext cx="792088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>
            <a:stCxn id="7" idx="2"/>
            <a:endCxn id="59" idx="6"/>
          </p:cNvCxnSpPr>
          <p:nvPr/>
        </p:nvCxnSpPr>
        <p:spPr>
          <a:xfrm rot="10800000" flipV="1">
            <a:off x="2627784" y="2960948"/>
            <a:ext cx="720080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>
            <a:stCxn id="7" idx="6"/>
            <a:endCxn id="19" idx="2"/>
          </p:cNvCxnSpPr>
          <p:nvPr/>
        </p:nvCxnSpPr>
        <p:spPr>
          <a:xfrm flipV="1">
            <a:off x="5724128" y="2060848"/>
            <a:ext cx="720080" cy="9001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>
            <a:stCxn id="46" idx="2"/>
            <a:endCxn id="7" idx="6"/>
          </p:cNvCxnSpPr>
          <p:nvPr/>
        </p:nvCxnSpPr>
        <p:spPr>
          <a:xfrm rot="10800000">
            <a:off x="5724128" y="2960948"/>
            <a:ext cx="792088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Elipsa 18"/>
          <p:cNvSpPr/>
          <p:nvPr/>
        </p:nvSpPr>
        <p:spPr>
          <a:xfrm>
            <a:off x="6444208" y="1700808"/>
            <a:ext cx="2016224" cy="72008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 LUNCH</a:t>
            </a:r>
            <a:endParaRPr lang="cs-CZ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6372200" y="0"/>
            <a:ext cx="2016224" cy="79208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 MEAL</a:t>
            </a:r>
            <a:endParaRPr lang="cs-CZ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6444208" y="620688"/>
            <a:ext cx="2016224" cy="79208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 BREAKFAST</a:t>
            </a:r>
            <a:endParaRPr lang="cs-CZ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6372200" y="1196752"/>
            <a:ext cx="2160240" cy="72008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 DINNER</a:t>
            </a:r>
            <a:endParaRPr lang="cs-CZ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0" name="Elipsa 29"/>
          <p:cNvSpPr/>
          <p:nvPr/>
        </p:nvSpPr>
        <p:spPr>
          <a:xfrm>
            <a:off x="395536" y="1628800"/>
            <a:ext cx="2160240" cy="792088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 PARTY</a:t>
            </a:r>
            <a:endParaRPr lang="cs-CZ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1" name="Elipsa 40"/>
          <p:cNvSpPr/>
          <p:nvPr/>
        </p:nvSpPr>
        <p:spPr>
          <a:xfrm>
            <a:off x="395536" y="1052736"/>
            <a:ext cx="2160240" cy="792088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 MEETING</a:t>
            </a:r>
            <a:endParaRPr lang="cs-CZ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2" name="Elipsa 41"/>
          <p:cNvSpPr/>
          <p:nvPr/>
        </p:nvSpPr>
        <p:spPr>
          <a:xfrm>
            <a:off x="395536" y="476672"/>
            <a:ext cx="2160240" cy="792088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 GAME OF TENNIS</a:t>
            </a:r>
            <a:endParaRPr lang="cs-CZ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6" name="Elipsa 45"/>
          <p:cNvSpPr/>
          <p:nvPr/>
        </p:nvSpPr>
        <p:spPr>
          <a:xfrm>
            <a:off x="6516216" y="3501008"/>
            <a:ext cx="2160240" cy="792088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 DRINK</a:t>
            </a:r>
            <a:endParaRPr lang="cs-CZ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5" name="Elipsa 54"/>
          <p:cNvSpPr/>
          <p:nvPr/>
        </p:nvSpPr>
        <p:spPr>
          <a:xfrm>
            <a:off x="6516216" y="4077072"/>
            <a:ext cx="2160240" cy="792088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 SANDWICH</a:t>
            </a:r>
            <a:endParaRPr lang="cs-CZ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6" name="Elipsa 55"/>
          <p:cNvSpPr/>
          <p:nvPr/>
        </p:nvSpPr>
        <p:spPr>
          <a:xfrm>
            <a:off x="6444208" y="4797152"/>
            <a:ext cx="2699792" cy="72008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 ICE- CREAM</a:t>
            </a:r>
            <a:endParaRPr lang="cs-CZ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9" name="Elipsa 58"/>
          <p:cNvSpPr/>
          <p:nvPr/>
        </p:nvSpPr>
        <p:spPr>
          <a:xfrm>
            <a:off x="467544" y="3356992"/>
            <a:ext cx="2160240" cy="7920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 BATH</a:t>
            </a:r>
            <a:endParaRPr lang="cs-CZ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0" name="Elipsa 59"/>
          <p:cNvSpPr/>
          <p:nvPr/>
        </p:nvSpPr>
        <p:spPr>
          <a:xfrm>
            <a:off x="467544" y="3861048"/>
            <a:ext cx="2160240" cy="7920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 SHOVER</a:t>
            </a:r>
            <a:endParaRPr lang="cs-CZ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1" name="Elipsa 60"/>
          <p:cNvSpPr/>
          <p:nvPr/>
        </p:nvSpPr>
        <p:spPr>
          <a:xfrm>
            <a:off x="467544" y="4437112"/>
            <a:ext cx="2160240" cy="7920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 SAUNA</a:t>
            </a:r>
            <a:endParaRPr lang="cs-CZ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2" name="Elipsa 61"/>
          <p:cNvSpPr/>
          <p:nvPr/>
        </p:nvSpPr>
        <p:spPr>
          <a:xfrm>
            <a:off x="467544" y="5013176"/>
            <a:ext cx="2160240" cy="79208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 SWIM</a:t>
            </a:r>
            <a:endParaRPr lang="cs-CZ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1" grpId="0" animBg="1"/>
      <p:bldP spid="22" grpId="0" animBg="1"/>
      <p:bldP spid="30" grpId="0" animBg="1"/>
      <p:bldP spid="41" grpId="0" animBg="1"/>
      <p:bldP spid="42" grpId="0" animBg="1"/>
      <p:bldP spid="46" grpId="0" animBg="1"/>
      <p:bldP spid="55" grpId="0" animBg="1"/>
      <p:bldP spid="56" grpId="0" animBg="1"/>
      <p:bldP spid="59" grpId="0" animBg="1"/>
      <p:bldP spid="60" grpId="0" animBg="1"/>
      <p:bldP spid="61" grpId="0" animBg="1"/>
      <p:bldP spid="6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Fill the gaps:</a:t>
            </a:r>
            <a:endParaRPr lang="en-GB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5"/>
            <a:ext cx="8229600" cy="4641380"/>
          </a:xfrm>
        </p:spPr>
        <p:txBody>
          <a:bodyPr>
            <a:normAutofit/>
          </a:bodyPr>
          <a:lstStyle/>
          <a:p>
            <a:r>
              <a:rPr lang="en-GB" sz="2800" dirty="0" smtClean="0"/>
              <a:t>I usually have………..for breakfast.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r>
              <a:rPr lang="en-GB" sz="2800" dirty="0" smtClean="0"/>
              <a:t>I have an…………next week, I have to study this week.</a:t>
            </a:r>
            <a:endParaRPr lang="cs-CZ" sz="2800" dirty="0" smtClean="0"/>
          </a:p>
          <a:p>
            <a:pPr>
              <a:buNone/>
            </a:pPr>
            <a:endParaRPr lang="en-GB" sz="2800" dirty="0" smtClean="0"/>
          </a:p>
          <a:p>
            <a:r>
              <a:rPr lang="en-GB" sz="2800" dirty="0" smtClean="0"/>
              <a:t>Jane is in the bathroom, she is having a ……… .</a:t>
            </a:r>
            <a:endParaRPr lang="cs-CZ" sz="2800" dirty="0" smtClean="0"/>
          </a:p>
          <a:p>
            <a:pPr>
              <a:buNone/>
            </a:pPr>
            <a:endParaRPr lang="en-GB" sz="2800" dirty="0" smtClean="0"/>
          </a:p>
          <a:p>
            <a:r>
              <a:rPr lang="en-GB" sz="2800" dirty="0" smtClean="0"/>
              <a:t>We are having…….., the meat is delicious.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What does these expressions mean?</a:t>
            </a:r>
            <a:endParaRPr lang="en-GB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Have a look.</a:t>
            </a:r>
            <a:endParaRPr lang="cs-CZ" sz="2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endParaRPr lang="en-GB" sz="2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Have a good journey.</a:t>
            </a:r>
            <a:endParaRPr lang="cs-CZ" sz="2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endParaRPr lang="en-GB" sz="2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Have a good time.</a:t>
            </a:r>
            <a:endParaRPr lang="cs-CZ" sz="2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endParaRPr lang="en-GB" sz="2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Have a word with somebody.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3275856" y="1628800"/>
            <a:ext cx="2592288" cy="432048"/>
          </a:xfrm>
          <a:prstGeom prst="roundRect">
            <a:avLst>
              <a:gd name="adj" fmla="val 0"/>
            </a:avLst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PODÍVAT SE NA NĚCO</a:t>
            </a:r>
            <a:endParaRPr lang="cs-CZ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644008" y="2636912"/>
            <a:ext cx="2592288" cy="432048"/>
          </a:xfrm>
          <a:prstGeom prst="roundRect">
            <a:avLst>
              <a:gd name="adj" fmla="val 0"/>
            </a:avLst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MÍT ŠŤASTNOU CESTU</a:t>
            </a:r>
            <a:endParaRPr lang="cs-CZ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211960" y="3717032"/>
            <a:ext cx="2592288" cy="432048"/>
          </a:xfrm>
          <a:prstGeom prst="roundRect">
            <a:avLst>
              <a:gd name="adj" fmla="val 0"/>
            </a:avLst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MÍT SE DOBŘE</a:t>
            </a:r>
            <a:endParaRPr lang="cs-CZ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724128" y="4725144"/>
            <a:ext cx="2592288" cy="432048"/>
          </a:xfrm>
          <a:prstGeom prst="roundRect">
            <a:avLst>
              <a:gd name="adj" fmla="val 0"/>
            </a:avLst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MLUVIT S NĚKÝM</a:t>
            </a:r>
            <a:endParaRPr lang="cs-CZ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384</TotalTime>
  <Words>270</Words>
  <Application>Microsoft Office PowerPoint</Application>
  <PresentationFormat>Předvádění na obrazovce (4:3)</PresentationFormat>
  <Paragraphs>73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 </vt:lpstr>
      <vt:lpstr>Prezentace aplikace PowerPoint</vt:lpstr>
      <vt:lpstr>Fill the gaps:</vt:lpstr>
      <vt:lpstr>What does these expressions mean?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50</cp:revision>
  <dcterms:created xsi:type="dcterms:W3CDTF">2011-05-26T14:17:08Z</dcterms:created>
  <dcterms:modified xsi:type="dcterms:W3CDTF">2011-12-10T15:46:38Z</dcterms:modified>
</cp:coreProperties>
</file>