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Default Extension="sldx" ContentType="application/vnd.openxmlformats-officedocument.presentationml.slide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8" r:id="rId2"/>
    <p:sldId id="271" r:id="rId3"/>
    <p:sldId id="266" r:id="rId4"/>
    <p:sldId id="268" r:id="rId5"/>
    <p:sldId id="267" r:id="rId6"/>
    <p:sldId id="269" r:id="rId7"/>
    <p:sldId id="273" r:id="rId8"/>
    <p:sldId id="274" r:id="rId9"/>
    <p:sldId id="275" r:id="rId10"/>
    <p:sldId id="264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512" y="-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70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21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7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2" y="2844801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2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2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1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1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2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9" y="364070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2" y="1913470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1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2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7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4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EE1BC9-580F-4AD5-8B47-D832F1C7580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7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7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FF829-22C0-4FC7-B901-8013A2E10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package" Target="../embeddings/Sn_mek_aplikace_Microsoft_Office_PowerPoint1.sldx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package" Target="../embeddings/Sn_mek_aplikace_Microsoft_Office_PowerPoint2.sldx"/><Relationship Id="rId9" Type="http://schemas.openxmlformats.org/officeDocument/2006/relationships/image" Target="../media/image1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0.wmf"/><Relationship Id="rId7" Type="http://schemas.openxmlformats.org/officeDocument/2006/relationships/image" Target="../media/image19.wmf"/><Relationship Id="rId12" Type="http://schemas.openxmlformats.org/officeDocument/2006/relationships/image" Target="../media/image2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11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package" Target="../embeddings/Sn_mek_aplikace_Microsoft_Office_PowerPoint3.sldx"/><Relationship Id="rId7" Type="http://schemas.openxmlformats.org/officeDocument/2006/relationships/image" Target="../media/image1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package" Target="../embeddings/Sn_mek_aplikace_Microsoft_Office_PowerPoint4.sldx"/><Relationship Id="rId9" Type="http://schemas.openxmlformats.org/officeDocument/2006/relationships/image" Target="../media/image14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VY_32_INOVACE_2_01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zahradě – jaro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Listopad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praktická, </a:t>
                      </a:r>
                      <a:r>
                        <a:rPr lang="cs-CZ" sz="1600" baseline="0" smtClean="0">
                          <a:latin typeface="Calibri"/>
                          <a:ea typeface="Calibri"/>
                          <a:cs typeface="Times New Roman"/>
                        </a:rPr>
                        <a:t>středně těžké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mentální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žáky 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:\Documents and Settings\Zezulčíková\Local Settings\Temporary Internet Files\Content.IE5\C08O14WW\MC90023381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656" y="1979712"/>
            <a:ext cx="6192688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844824" y="1043608"/>
            <a:ext cx="279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PRÁCE NA ZAHRADĚ - JARO</a:t>
            </a:r>
            <a:endParaRPr lang="cs-CZ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323528"/>
            <a:ext cx="3196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1.Co se dělá na jaře na zahradě?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8BMGSCQK\MC90033841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696" y="827584"/>
            <a:ext cx="151216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PVQFZAXJ\MC900338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688" y="2195736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H0MVQ8TV\MC90033839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96" y="7020272"/>
            <a:ext cx="144016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3212976" y="1691680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2976" y="341987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212976" y="5004048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212976" y="666023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D:\Documents and Settings\Zezulčíková\Local Settings\Temporary Internet Files\Content.IE5\235J1EKK\MC900338396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8680" y="3707904"/>
            <a:ext cx="165618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8640" y="5292080"/>
            <a:ext cx="230425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1" name="Přímá spojovací čára 20"/>
          <p:cNvCxnSpPr/>
          <p:nvPr/>
        </p:nvCxnSpPr>
        <p:spPr>
          <a:xfrm>
            <a:off x="3212976" y="846043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32656" y="395536"/>
            <a:ext cx="60486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u="sng" dirty="0" smtClean="0"/>
              <a:t>2. Co na zahradě sejeme a co sázíme?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sz="3200" dirty="0" smtClean="0"/>
              <a:t>Mrkev, salát, petržel, ředkvička, </a:t>
            </a:r>
          </a:p>
          <a:p>
            <a:pPr marL="342900" indent="-342900"/>
            <a:r>
              <a:rPr lang="cs-CZ" sz="3200" dirty="0" smtClean="0"/>
              <a:t>kedluben, květák, cibule, paprika,</a:t>
            </a:r>
          </a:p>
          <a:p>
            <a:pPr marL="342900" indent="-342900"/>
            <a:r>
              <a:rPr lang="cs-CZ" sz="3200" dirty="0" smtClean="0"/>
              <a:t>rajče, hrách, fazole, celer</a:t>
            </a:r>
          </a:p>
          <a:p>
            <a:pPr marL="342900" indent="-342900"/>
            <a:endParaRPr lang="cs-CZ" sz="3200" dirty="0" smtClean="0"/>
          </a:p>
          <a:p>
            <a:pPr marL="342900" indent="-342900"/>
            <a:r>
              <a:rPr lang="cs-CZ" sz="2000" dirty="0" smtClean="0">
                <a:solidFill>
                  <a:srgbClr val="00B050"/>
                </a:solidFill>
              </a:rPr>
              <a:t>na zahradě sejeme:                      </a:t>
            </a:r>
            <a:r>
              <a:rPr lang="cs-CZ" sz="2000" dirty="0" smtClean="0">
                <a:solidFill>
                  <a:schemeClr val="accent6"/>
                </a:solidFill>
              </a:rPr>
              <a:t>na zahradě sázíme: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548680" y="42839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48680" y="5076056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48680" y="586814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48680" y="65882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48680" y="738031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48680" y="81724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645024" y="42839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3645024" y="5076056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645024" y="586814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645024" y="65882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3645024" y="738031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3645024" y="81724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2352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Spoj čarou, co k sobě patří  </a:t>
            </a:r>
            <a:endParaRPr lang="cs-CZ" u="sng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6858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20688" y="827584"/>
          <a:ext cx="1728192" cy="1080120"/>
        </p:xfrm>
        <a:graphic>
          <a:graphicData uri="http://schemas.openxmlformats.org/presentationml/2006/ole">
            <p:oleObj spid="_x0000_s2049" name="Snímek" r:id="rId3" imgW="4570378" imgH="3427533" progId="PowerPoint.Slide.12">
              <p:embed/>
            </p:oleObj>
          </a:graphicData>
        </a:graphic>
      </p:graphicFrame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6858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620688" y="3923928"/>
          <a:ext cx="1656184" cy="1378953"/>
        </p:xfrm>
        <a:graphic>
          <a:graphicData uri="http://schemas.openxmlformats.org/presentationml/2006/ole">
            <p:oleObj spid="_x0000_s2051" name="Snímek" r:id="rId4" imgW="4570378" imgH="3427533" progId="PowerPoint.Slide.12">
              <p:embed/>
            </p:oleObj>
          </a:graphicData>
        </a:graphic>
      </p:graphicFrame>
      <p:pic>
        <p:nvPicPr>
          <p:cNvPr id="7" name="Obrázek 6" descr="gar_000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704" y="5220072"/>
            <a:ext cx="1584176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gar_200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7812360"/>
            <a:ext cx="1728192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LQKQ4L7Q\MC9000131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4704" y="1763688"/>
            <a:ext cx="1296144" cy="1069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4704" y="2843808"/>
            <a:ext cx="144016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2696" y="6300192"/>
            <a:ext cx="1656184" cy="1152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4" name="Elipsa 43"/>
          <p:cNvSpPr/>
          <p:nvPr/>
        </p:nvSpPr>
        <p:spPr>
          <a:xfrm>
            <a:off x="3717032" y="755576"/>
            <a:ext cx="2088232" cy="936104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3717032" y="1835696"/>
            <a:ext cx="2088232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r>
              <a:rPr lang="cs-CZ" dirty="0" smtClean="0">
                <a:solidFill>
                  <a:schemeClr val="tx1"/>
                </a:solidFill>
              </a:rPr>
              <a:t>LOPATKA</a:t>
            </a:r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3717032" y="2987824"/>
            <a:ext cx="2088232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HRÁBĚ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3717032" y="4067944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NŮŽKY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3717032" y="5220072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3645024" y="6444208"/>
            <a:ext cx="2160240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MOTYČKA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3717032" y="7668344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HADICE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23528"/>
            <a:ext cx="2625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Přečti obrázkové věty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4664" y="1259632"/>
            <a:ext cx="55615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 jaře záhony zkypříme</a:t>
            </a:r>
          </a:p>
          <a:p>
            <a:endParaRPr lang="cs-CZ" sz="4000" dirty="0"/>
          </a:p>
        </p:txBody>
      </p:sp>
      <p:pic>
        <p:nvPicPr>
          <p:cNvPr id="4" name="Obrázek 3" descr="D:\Documents and Settings\Zezulčíková\Local Settings\Temporary Internet Files\Content.IE5\5RN28OSA\MC90029076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9240" y="1115616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76672" y="1979712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 uhrabeme   </a:t>
            </a:r>
            <a:endParaRPr lang="cs-CZ" sz="4000" dirty="0"/>
          </a:p>
        </p:txBody>
      </p:sp>
      <p:pic>
        <p:nvPicPr>
          <p:cNvPr id="6" name="Obrázek 5" descr="gar_000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2976" y="2051720"/>
            <a:ext cx="93610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221088" y="1979712"/>
            <a:ext cx="2061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trávníky.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4664" y="2699792"/>
            <a:ext cx="54321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 záhony pak vysejeme </a:t>
            </a:r>
            <a:endParaRPr lang="cs-CZ" sz="4000" dirty="0"/>
          </a:p>
        </p:txBody>
      </p:sp>
      <p:pic>
        <p:nvPicPr>
          <p:cNvPr id="9" name="Obrázek 8" descr="D:\Documents and Settings\Zezulčíková\Local Settings\Temporary Internet Files\Content.IE5\H0MVQ8TV\MC90041331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4664" y="3347864"/>
            <a:ext cx="948308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340768" y="3707904"/>
            <a:ext cx="5289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,</a:t>
            </a:r>
            <a:endParaRPr lang="cs-CZ" sz="4000" dirty="0"/>
          </a:p>
        </p:txBody>
      </p:sp>
      <p:pic>
        <p:nvPicPr>
          <p:cNvPr id="11" name="Obrázek 10" descr="D:\Documents and Settings\Zezulčíková\Local Settings\Temporary Internet Files\Content.IE5\H0MVQ8TV\MC900214938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00808" y="3419872"/>
            <a:ext cx="786383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2564904" y="3563888"/>
            <a:ext cx="1609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nebo</a:t>
            </a:r>
            <a:endParaRPr lang="cs-CZ" sz="4000" dirty="0"/>
          </a:p>
        </p:txBody>
      </p:sp>
      <p:pic>
        <p:nvPicPr>
          <p:cNvPr id="13" name="Obrázek 12" descr="D:\Documents and Settings\Zezulčíková\Local Settings\Temporary Internet Files\Content.IE5\PVQFZAXJ\MC90024612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7032" y="3491880"/>
            <a:ext cx="79208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4581128" y="3563888"/>
            <a:ext cx="64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pic>
        <p:nvPicPr>
          <p:cNvPr id="15" name="Obrázek 14" descr="D:\Documents and Settings\Zezulčíková\Local Settings\Temporary Internet Files\Content.IE5\5RN28OSA\MC900344866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85184" y="3707904"/>
            <a:ext cx="1080120" cy="367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6165304" y="3563888"/>
            <a:ext cx="3865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4664" y="4499992"/>
            <a:ext cx="1800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Sázíme</a:t>
            </a:r>
            <a:endParaRPr lang="cs-CZ" sz="4000" dirty="0"/>
          </a:p>
        </p:txBody>
      </p:sp>
      <p:pic>
        <p:nvPicPr>
          <p:cNvPr id="18" name="Obrázek 17" descr="D:\Documents and Settings\Zezulčíková\Local Settings\Temporary Internet Files\Content.IE5\H0MVQ8TV\MC900430129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33056" y="4355976"/>
            <a:ext cx="1008112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2060848" y="4499992"/>
            <a:ext cx="20052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sazenice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9160" y="4499992"/>
            <a:ext cx="744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,</a:t>
            </a:r>
            <a:endParaRPr lang="cs-CZ" sz="4000" dirty="0"/>
          </a:p>
        </p:txBody>
      </p:sp>
      <p:pic>
        <p:nvPicPr>
          <p:cNvPr id="23" name="Obrázek 22" descr="D:\Documents and Settings\Zezulčíková\Local Settings\Temporary Internet Files\Content.IE5\PVQFZAXJ\MC900215367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2656" y="5364088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D:\Documents and Settings\Zezulčíková\Local Settings\Temporary Internet Files\Content.IE5\8BMGSCQK\MC900239543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85184" y="4283968"/>
            <a:ext cx="720080" cy="899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/>
          <p:nvPr/>
        </p:nvSpPr>
        <p:spPr>
          <a:xfrm>
            <a:off x="5805264" y="4499992"/>
            <a:ext cx="744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68760" y="543609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56792" y="5436096"/>
            <a:ext cx="52633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Všechno dobře zalijeme</a:t>
            </a:r>
            <a:endParaRPr lang="cs-CZ" sz="4000" dirty="0"/>
          </a:p>
        </p:txBody>
      </p:sp>
      <p:pic>
        <p:nvPicPr>
          <p:cNvPr id="31" name="Obrázek 30" descr="gar_2005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0648" y="6444208"/>
            <a:ext cx="1224136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/>
          <p:nvPr/>
        </p:nvSpPr>
        <p:spPr>
          <a:xfrm>
            <a:off x="1484784" y="6444208"/>
            <a:ext cx="13210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nebo</a:t>
            </a:r>
            <a:endParaRPr lang="cs-CZ" sz="4000" dirty="0"/>
          </a:p>
        </p:txBody>
      </p:sp>
      <p:pic>
        <p:nvPicPr>
          <p:cNvPr id="34" name="Obrázek 33" descr="D:\Documents and Settings\Zezulčíková\Local Settings\Temporary Internet Files\Content.IE5\5RN28OSA\MC900215952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52936" y="6156176"/>
            <a:ext cx="144016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4437112" y="6516216"/>
            <a:ext cx="6745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395536"/>
            <a:ext cx="3196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1.Co se dělá na jaře na zahradě?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8BMGSCQK\MC90033841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696" y="827584"/>
            <a:ext cx="151216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PVQFZAXJ\MC900338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688" y="2195736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H0MVQ8TV\MC90033839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96" y="7020272"/>
            <a:ext cx="144016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3284984" y="1835696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84984" y="341987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212976" y="486003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284984" y="6516216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D:\Documents and Settings\Zezulčíková\Local Settings\Temporary Internet Files\Content.IE5\235J1EKK\MC900338396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8680" y="3707904"/>
            <a:ext cx="165618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8640" y="5292080"/>
            <a:ext cx="230425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1" name="Přímá spojovací čára 20"/>
          <p:cNvCxnSpPr/>
          <p:nvPr/>
        </p:nvCxnSpPr>
        <p:spPr>
          <a:xfrm>
            <a:off x="3140968" y="853244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356992" y="1403648"/>
            <a:ext cx="138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sází sazenice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29000" y="2915816"/>
            <a:ext cx="136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seje semena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6992" y="4427984"/>
            <a:ext cx="1756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stříhá stromky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56992" y="6156176"/>
            <a:ext cx="1440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ryje záhony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56992" y="8100392"/>
            <a:ext cx="761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zalévá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2696" y="179512"/>
            <a:ext cx="84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32656" y="395536"/>
            <a:ext cx="60486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u="sng" dirty="0" smtClean="0"/>
              <a:t>2. Co na zahradě sejeme a co sázíme?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sz="3200" dirty="0" smtClean="0"/>
              <a:t>Mrkev, salát, petržel, ředkvička, </a:t>
            </a:r>
          </a:p>
          <a:p>
            <a:pPr marL="342900" indent="-342900"/>
            <a:r>
              <a:rPr lang="cs-CZ" sz="3200" dirty="0" smtClean="0"/>
              <a:t>kedluben, květák, cibule, paprika,</a:t>
            </a:r>
          </a:p>
          <a:p>
            <a:pPr marL="342900" indent="-342900"/>
            <a:r>
              <a:rPr lang="cs-CZ" sz="3200" dirty="0" smtClean="0"/>
              <a:t>rajče, hrách, fazole, celer</a:t>
            </a:r>
          </a:p>
          <a:p>
            <a:pPr marL="342900" indent="-342900"/>
            <a:endParaRPr lang="cs-CZ" sz="3200" dirty="0" smtClean="0"/>
          </a:p>
          <a:p>
            <a:pPr marL="342900" indent="-342900"/>
            <a:r>
              <a:rPr lang="cs-CZ" sz="2000" dirty="0" smtClean="0">
                <a:solidFill>
                  <a:srgbClr val="00B050"/>
                </a:solidFill>
              </a:rPr>
              <a:t>na zahradě sejeme:                      </a:t>
            </a:r>
            <a:r>
              <a:rPr lang="cs-CZ" sz="2000" dirty="0" smtClean="0">
                <a:solidFill>
                  <a:schemeClr val="accent6"/>
                </a:solidFill>
              </a:rPr>
              <a:t>na zahradě sázíme: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548680" y="428396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20688" y="507605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48680" y="586814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20688" y="65882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20688" y="738031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20688" y="817240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645024" y="428396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3645024" y="500404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645024" y="586814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645024" y="658822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3573016" y="738031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3573016" y="817240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36712" y="3851920"/>
            <a:ext cx="76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6712" y="4644008"/>
            <a:ext cx="976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petržel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6712" y="5436096"/>
            <a:ext cx="114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ředkvička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36712" y="62281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4704" y="6948264"/>
            <a:ext cx="85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4704" y="7812360"/>
            <a:ext cx="8817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33056" y="3923928"/>
            <a:ext cx="623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33056" y="4572000"/>
            <a:ext cx="1124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kedluben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33056" y="5436096"/>
            <a:ext cx="937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květák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33056" y="6228184"/>
            <a:ext cx="1026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05064" y="7020272"/>
            <a:ext cx="782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005064" y="7812360"/>
            <a:ext cx="718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celer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2352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Spoj čarou, co k sobě patří  </a:t>
            </a:r>
            <a:endParaRPr lang="cs-CZ" u="sng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6858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20688" y="827584"/>
          <a:ext cx="1728192" cy="1080120"/>
        </p:xfrm>
        <a:graphic>
          <a:graphicData uri="http://schemas.openxmlformats.org/presentationml/2006/ole">
            <p:oleObj spid="_x0000_s19458" name="Snímek" r:id="rId3" imgW="4570378" imgH="3427533" progId="PowerPoint.Slide.12">
              <p:embed/>
            </p:oleObj>
          </a:graphicData>
        </a:graphic>
      </p:graphicFrame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6858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620688" y="3923928"/>
          <a:ext cx="1656184" cy="1378953"/>
        </p:xfrm>
        <a:graphic>
          <a:graphicData uri="http://schemas.openxmlformats.org/presentationml/2006/ole">
            <p:oleObj spid="_x0000_s19459" name="Snímek" r:id="rId4" imgW="4570378" imgH="3427533" progId="PowerPoint.Slide.12">
              <p:embed/>
            </p:oleObj>
          </a:graphicData>
        </a:graphic>
      </p:graphicFrame>
      <p:pic>
        <p:nvPicPr>
          <p:cNvPr id="7" name="Obrázek 6" descr="gar_000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704" y="5220072"/>
            <a:ext cx="1584176" cy="96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gar_200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7812360"/>
            <a:ext cx="1728192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LQKQ4L7Q\MC90001311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4704" y="1763688"/>
            <a:ext cx="1296144" cy="1069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4704" y="2843808"/>
            <a:ext cx="144016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0688" y="6372200"/>
            <a:ext cx="1656184" cy="1152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4" name="Elipsa 43"/>
          <p:cNvSpPr/>
          <p:nvPr/>
        </p:nvSpPr>
        <p:spPr>
          <a:xfrm>
            <a:off x="3717032" y="755576"/>
            <a:ext cx="2088232" cy="936104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RÝČ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3717032" y="1835696"/>
            <a:ext cx="2088232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r>
              <a:rPr lang="cs-CZ" dirty="0" smtClean="0">
                <a:solidFill>
                  <a:schemeClr val="tx1"/>
                </a:solidFill>
              </a:rPr>
              <a:t>LOPATKA</a:t>
            </a:r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3717032" y="2987824"/>
            <a:ext cx="2088232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HRÁBĚ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3717032" y="4067944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NŮŽKY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3717032" y="5220072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Elipsa 49"/>
          <p:cNvSpPr/>
          <p:nvPr/>
        </p:nvSpPr>
        <p:spPr>
          <a:xfrm>
            <a:off x="3717032" y="6444208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MOTYČKA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Elipsa 50"/>
          <p:cNvSpPr/>
          <p:nvPr/>
        </p:nvSpPr>
        <p:spPr>
          <a:xfrm>
            <a:off x="3717032" y="7668344"/>
            <a:ext cx="2088232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HADICE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>
            <a:endCxn id="46" idx="2"/>
          </p:cNvCxnSpPr>
          <p:nvPr/>
        </p:nvCxnSpPr>
        <p:spPr>
          <a:xfrm>
            <a:off x="1916832" y="1475656"/>
            <a:ext cx="1800200" cy="8532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988840" y="2051720"/>
            <a:ext cx="187220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132856" y="1403648"/>
            <a:ext cx="165618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endCxn id="50" idx="1"/>
          </p:cNvCxnSpPr>
          <p:nvPr/>
        </p:nvCxnSpPr>
        <p:spPr>
          <a:xfrm>
            <a:off x="1916832" y="4427984"/>
            <a:ext cx="2106015" cy="21638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2204864" y="3635896"/>
            <a:ext cx="158417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2057" idx="3"/>
          </p:cNvCxnSpPr>
          <p:nvPr/>
        </p:nvCxnSpPr>
        <p:spPr>
          <a:xfrm>
            <a:off x="2276872" y="6948264"/>
            <a:ext cx="144016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endCxn id="49" idx="3"/>
          </p:cNvCxnSpPr>
          <p:nvPr/>
        </p:nvCxnSpPr>
        <p:spPr>
          <a:xfrm flipV="1">
            <a:off x="2204864" y="6080550"/>
            <a:ext cx="1817983" cy="19478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971600"/>
            <a:ext cx="2108141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endParaRPr lang="cs-CZ" sz="1400" b="1" dirty="0" smtClean="0"/>
          </a:p>
          <a:p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endParaRPr lang="cs-CZ" sz="1100" dirty="0" smtClean="0"/>
          </a:p>
          <a:p>
            <a:r>
              <a:rPr lang="cs-CZ" sz="1400" dirty="0" smtClean="0"/>
              <a:t>vlastní tvorba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643</TotalTime>
  <Words>285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Snímek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Domaci</dc:creator>
  <cp:lastModifiedBy>Základní škola praktická Rožnov p. R.</cp:lastModifiedBy>
  <cp:revision>82</cp:revision>
  <dcterms:created xsi:type="dcterms:W3CDTF">2012-10-06T17:05:14Z</dcterms:created>
  <dcterms:modified xsi:type="dcterms:W3CDTF">2012-11-26T09:22:35Z</dcterms:modified>
</cp:coreProperties>
</file>