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66" r:id="rId3"/>
    <p:sldId id="258" r:id="rId4"/>
    <p:sldId id="261" r:id="rId5"/>
    <p:sldId id="262" r:id="rId6"/>
    <p:sldId id="263" r:id="rId7"/>
    <p:sldId id="264" r:id="rId8"/>
    <p:sldId id="265" r:id="rId9"/>
    <p:sldId id="259" r:id="rId10"/>
    <p:sldId id="260" r:id="rId11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9" autoAdjust="0"/>
    <p:restoredTop sz="94660"/>
  </p:normalViewPr>
  <p:slideViewPr>
    <p:cSldViewPr>
      <p:cViewPr varScale="1">
        <p:scale>
          <a:sx n="77" d="100"/>
          <a:sy n="77" d="100"/>
        </p:scale>
        <p:origin x="-1530" y="-10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6CD2F-9805-48F2-8A62-E1957BF560DD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685800"/>
            <a:ext cx="25717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7FC824-E93E-4E8E-8FCB-2CE23A47A58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7FC824-E93E-4E8E-8FCB-2CE23A47A58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7FC824-E93E-4E8E-8FCB-2CE23A47A58B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77939-D0D8-4023-8953-B61ADB47212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3046D-DBFB-499D-9211-0B6C35D23B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77939-D0D8-4023-8953-B61ADB47212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3046D-DBFB-499D-9211-0B6C35D23B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77939-D0D8-4023-8953-B61ADB47212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3046D-DBFB-499D-9211-0B6C35D23B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77939-D0D8-4023-8953-B61ADB47212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3046D-DBFB-499D-9211-0B6C35D23B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77939-D0D8-4023-8953-B61ADB47212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3046D-DBFB-499D-9211-0B6C35D23B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77939-D0D8-4023-8953-B61ADB47212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3046D-DBFB-499D-9211-0B6C35D23B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77939-D0D8-4023-8953-B61ADB47212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3046D-DBFB-499D-9211-0B6C35D23B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77939-D0D8-4023-8953-B61ADB47212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3046D-DBFB-499D-9211-0B6C35D23B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77939-D0D8-4023-8953-B61ADB47212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3046D-DBFB-499D-9211-0B6C35D23B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77939-D0D8-4023-8953-B61ADB47212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3046D-DBFB-499D-9211-0B6C35D23B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77939-D0D8-4023-8953-B61ADB47212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3046D-DBFB-499D-9211-0B6C35D23B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977939-D0D8-4023-8953-B61ADB472123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E3046D-DBFB-499D-9211-0B6C35D23B6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sec%C3%AD+stroj+na+obil%C3%AD&amp;hl=cs&amp;sa=X&amp;tbo=d&amp;rls=com.microsoft:en-US&amp;biw=1280&amp;bih=763&amp;tbm=isch&amp;tbnid=uGTZ1KabqWVvTM:&amp;imgrefurl=http://www.chervonazirka.com/content/pdf/catalogs/cze/szp_36b_cze.html&amp;docid=9ZcQoAKhg-tlfM&amp;imgurl=http://www.chervonazirka.com/images/technics/szp_36b.png&amp;w=596&amp;h=297&amp;ei=hPuwUNvDMJHEsgbvnYDQDA&amp;zoom=1&amp;iact=hc&amp;vpx=325&amp;vpy=449&amp;dur=1969&amp;hovh=158&amp;hovw=318&amp;tx=174&amp;ty=88&amp;sig=108362287862899485157&amp;page=1&amp;tbnh=89&amp;tbnw=179&amp;start=0&amp;ndsp=28&amp;ved=1t:429,r:16,s:0,i:137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hyperlink" Target="http://www.google.cz/imgres?q=v%C3%A1lce+za+traktor&amp;start=203&amp;hl=cs&amp;sa=X&amp;tbo=d&amp;rls=com.microsoft:en-US&amp;biw=1280&amp;bih=763&amp;tbm=isch&amp;tbnid=QHAkmEPnOHUeeM:&amp;imgrefurl=http://www.heureka.cz/?h%5bfraze%5d=Kovap+Drevene+valce&amp;m=f&amp;docid=yFO39-36Ur7B4M&amp;itg=1&amp;imgurl=http://im9.cz/iR/importprodukt-orig/9f3/9f3667c2fa16b190c783d0713152b6ca--mmf100x100.jpg&amp;w=100&amp;h=100&amp;ei=QQmxUMS6EdHcsgaG_YGYBQ&amp;zoom=1&amp;iact=hc&amp;vpx=909&amp;vpy=261&amp;dur=1984&amp;hovh=82&amp;hovw=82&amp;tx=78&amp;ty=49&amp;sig=108362287862899485157&amp;page=7&amp;tbnh=80&amp;tbnw=80&amp;ndsp=35&amp;ved=1t:429,r:33,s:203,i:220" TargetMode="External"/><Relationship Id="rId7" Type="http://schemas.openxmlformats.org/officeDocument/2006/relationships/image" Target="../media/image14.jpeg"/><Relationship Id="rId12" Type="http://schemas.openxmlformats.org/officeDocument/2006/relationships/image" Target="../media/image9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11" Type="http://schemas.openxmlformats.org/officeDocument/2006/relationships/image" Target="../media/image7.wmf"/><Relationship Id="rId5" Type="http://schemas.openxmlformats.org/officeDocument/2006/relationships/image" Target="../media/image12.wmf"/><Relationship Id="rId10" Type="http://schemas.openxmlformats.org/officeDocument/2006/relationships/image" Target="../media/image8.wmf"/><Relationship Id="rId4" Type="http://schemas.openxmlformats.org/officeDocument/2006/relationships/image" Target="../media/image11.jpeg"/><Relationship Id="rId9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sec%C3%AD+stroj+na+obil%C3%AD&amp;hl=cs&amp;sa=X&amp;tbo=d&amp;rls=com.microsoft:en-US&amp;biw=1280&amp;bih=763&amp;tbm=isch&amp;tbnid=uGTZ1KabqWVvTM:&amp;imgrefurl=http://www.chervonazirka.com/content/pdf/catalogs/cze/szp_36b_cze.html&amp;docid=9ZcQoAKhg-tlfM&amp;imgurl=http://www.chervonazirka.com/images/technics/szp_36b.png&amp;w=596&amp;h=297&amp;ei=hPuwUNvDMJHEsgbvnYDQDA&amp;zoom=1&amp;iact=hc&amp;vpx=325&amp;vpy=449&amp;dur=1969&amp;hovh=158&amp;hovw=318&amp;tx=174&amp;ty=88&amp;sig=108362287862899485157&amp;page=1&amp;tbnh=89&amp;tbnw=179&amp;start=0&amp;ndsp=28&amp;ved=1t:429,r:16,s:0,i:137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hyperlink" Target="http://www.google.cz/imgres?q=v%C3%A1lce+za+traktor&amp;start=203&amp;hl=cs&amp;sa=X&amp;tbo=d&amp;rls=com.microsoft:en-US&amp;biw=1280&amp;bih=763&amp;tbm=isch&amp;tbnid=QHAkmEPnOHUeeM:&amp;imgrefurl=http://www.heureka.cz/?h%5bfraze%5d=Kovap+Drevene+valce&amp;m=f&amp;docid=yFO39-36Ur7B4M&amp;itg=1&amp;imgurl=http://im9.cz/iR/importprodukt-orig/9f3/9f3667c2fa16b190c783d0713152b6ca--mmf100x100.jpg&amp;w=100&amp;h=100&amp;ei=QQmxUMS6EdHcsgaG_YGYBQ&amp;zoom=1&amp;iact=hc&amp;vpx=909&amp;vpy=261&amp;dur=1984&amp;hovh=82&amp;hovw=82&amp;tx=78&amp;ty=49&amp;sig=108362287862899485157&amp;page=7&amp;tbnh=80&amp;tbnw=80&amp;ndsp=35&amp;ved=1t:429,r:33,s:203,i:220" TargetMode="External"/><Relationship Id="rId7" Type="http://schemas.openxmlformats.org/officeDocument/2006/relationships/image" Target="../media/image14.jpeg"/><Relationship Id="rId12" Type="http://schemas.openxmlformats.org/officeDocument/2006/relationships/image" Target="../media/image9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11" Type="http://schemas.openxmlformats.org/officeDocument/2006/relationships/image" Target="../media/image7.wmf"/><Relationship Id="rId5" Type="http://schemas.openxmlformats.org/officeDocument/2006/relationships/image" Target="../media/image12.wmf"/><Relationship Id="rId10" Type="http://schemas.openxmlformats.org/officeDocument/2006/relationships/image" Target="../media/image8.wmf"/><Relationship Id="rId4" Type="http://schemas.openxmlformats.org/officeDocument/2006/relationships/image" Target="../media/image11.jpeg"/><Relationship Id="rId9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20688" y="1979712"/>
          <a:ext cx="5760639" cy="5803013"/>
        </p:xfrm>
        <a:graphic>
          <a:graphicData uri="http://schemas.openxmlformats.org/drawingml/2006/table">
            <a:tbl>
              <a:tblPr/>
              <a:tblGrid>
                <a:gridCol w="1485796"/>
                <a:gridCol w="4274843"/>
              </a:tblGrid>
              <a:tr h="3744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Times New Roman"/>
                          <a:ea typeface="Calibri"/>
                          <a:cs typeface="Times New Roman"/>
                        </a:rPr>
                        <a:t>Základní škola praktická Rožnov pod Radhoštěm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CZ.1.07/1.4.00/21.3751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VY_32_INOVACE_2_02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Autor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Tatiana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Zezulčíková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Název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Práce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na poli a v sadě – jaro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Datum (období)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Listopad 2012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ročník ZŠ praktická, </a:t>
                      </a:r>
                      <a:r>
                        <a:rPr lang="cs-CZ" sz="1600" baseline="0" smtClean="0">
                          <a:latin typeface="Calibri"/>
                          <a:ea typeface="Calibri"/>
                          <a:cs typeface="Times New Roman"/>
                        </a:rPr>
                        <a:t>středně těžké </a:t>
                      </a:r>
                      <a:r>
                        <a:rPr lang="cs-CZ" sz="1600" smtClean="0">
                          <a:latin typeface="Calibri"/>
                          <a:ea typeface="Calibri"/>
                          <a:cs typeface="Times New Roman"/>
                        </a:rPr>
                        <a:t>mentální </a:t>
                      </a: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postižení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88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Člověk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a jeho svět_Přírodověda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466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Anotace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Výukový materiál je určen pro žáky k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procvičení, opakování a upevnění vědomostí na dané téma. V materiálu je použita metoda výuky – čtení obrázků s porozuměním. Doporučuji vytisknout jako pracovní listy a použít je k individuální práci s žáky.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aseline="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6858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495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8640" y="457200"/>
            <a:ext cx="6480720" cy="1247775"/>
          </a:xfrm>
          <a:prstGeom prst="rect">
            <a:avLst/>
          </a:prstGeom>
          <a:noFill/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1704975"/>
            <a:ext cx="6858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495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:\Documents and Settings\Zezulčíková\Local Settings\Temporary Internet Files\Content.IE5\5RN28OSA\MC900149645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0688" y="2339752"/>
            <a:ext cx="5616624" cy="3960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772816" y="971600"/>
            <a:ext cx="33968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PRÁCE NA POLI A V SADĚ - JARO</a:t>
            </a:r>
            <a:endParaRPr lang="cs-CZ" b="1" u="sng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2656" y="395536"/>
            <a:ext cx="4863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1. Jaké zemědělské stroje pracují na jaře na poli?</a:t>
            </a:r>
            <a:endParaRPr lang="cs-CZ" u="sng" dirty="0"/>
          </a:p>
        </p:txBody>
      </p:sp>
      <p:pic>
        <p:nvPicPr>
          <p:cNvPr id="11" name="imgPreview" descr="doprava,farmářské stroje,farmářské vybavení,farmářství,průmysl,průmyslová odvětví,traktory,vozidla,zemědělství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0688" y="755576"/>
            <a:ext cx="2088232" cy="1773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rg_hi" descr="http://t1.gstatic.com/images?q=tbn:ANd9GcTVRS3cjkJJfnn97O-bTHoUyGvw2twB2N_Fj1Rv5diS9ELvKc8PCQ">
            <a:hlinkClick r:id="rId3"/>
          </p:cNvPr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01008" y="971600"/>
            <a:ext cx="2376264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http://www.agro-kostka.cz/media/pluh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0688" y="3491880"/>
            <a:ext cx="1944216" cy="1152128"/>
          </a:xfrm>
          <a:prstGeom prst="rect">
            <a:avLst/>
          </a:prstGeom>
          <a:noFill/>
        </p:spPr>
      </p:pic>
      <p:pic>
        <p:nvPicPr>
          <p:cNvPr id="16" name="il_fi" descr="http://im9.cz/iRft/680/45/231645680--100x100.jp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73016" y="3491880"/>
            <a:ext cx="2232248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0" name="Přímá spojovací čára 19"/>
          <p:cNvCxnSpPr/>
          <p:nvPr/>
        </p:nvCxnSpPr>
        <p:spPr>
          <a:xfrm>
            <a:off x="620688" y="2987824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3573016" y="2987824"/>
            <a:ext cx="23762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3573016" y="5364088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692696" y="5364088"/>
            <a:ext cx="20162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32656" y="5868144"/>
            <a:ext cx="36841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2 Podtrhni stroj, který na pole patří</a:t>
            </a:r>
            <a:endParaRPr lang="cs-CZ" u="sng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32656" y="6300192"/>
            <a:ext cx="61206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Secí stroj, auto, traktor, pluh, vlak, brány, motorka, kombajn, parník, válce, lokomotiva, </a:t>
            </a:r>
          </a:p>
          <a:p>
            <a:r>
              <a:rPr lang="cs-CZ" sz="3600" dirty="0" smtClean="0"/>
              <a:t>práškovací letadlo, autobus.</a:t>
            </a:r>
            <a:endParaRPr lang="cs-CZ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0648" y="323528"/>
            <a:ext cx="31082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r>
              <a:rPr lang="cs-CZ" u="sng" dirty="0" smtClean="0"/>
              <a:t>. Co se dělá v sadě na jaře?</a:t>
            </a:r>
            <a:endParaRPr lang="cs-CZ" dirty="0"/>
          </a:p>
        </p:txBody>
      </p:sp>
      <p:pic>
        <p:nvPicPr>
          <p:cNvPr id="3" name="Obrázek 2" descr="D:\Documents and Settings\Zezulčíková\Local Settings\Temporary Internet Files\Content.IE5\H0MVQ8TV\MC900338360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4664" y="1043608"/>
            <a:ext cx="1944216" cy="15102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D:\Documents and Settings\Zezulčíková\Local Settings\Temporary Internet Files\Content.IE5\235J1EKK\MC900338396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6672" y="2843808"/>
            <a:ext cx="1800200" cy="1583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D:\Documents and Settings\Zezulčíková\Local Settings\Temporary Internet Files\Content.IE5\PVQFZAXJ\MC900197889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8680" y="4572000"/>
            <a:ext cx="1800200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D:\Documents and Settings\Zezulčíková\Local Settings\Temporary Internet Files\Content.IE5\2MTO9YQL\MC900396490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8680" y="6516216"/>
            <a:ext cx="2088232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8" name="Přímá spojovací čára 7"/>
          <p:cNvCxnSpPr/>
          <p:nvPr/>
        </p:nvCxnSpPr>
        <p:spPr>
          <a:xfrm>
            <a:off x="3068960" y="2339752"/>
            <a:ext cx="25922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996952" y="4139952"/>
            <a:ext cx="26642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3068960" y="5940152"/>
            <a:ext cx="25922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3068960" y="8028384"/>
            <a:ext cx="26642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4664" y="251520"/>
            <a:ext cx="30724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4. Podtrhni jen ovocné stromy</a:t>
            </a: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4664" y="683568"/>
            <a:ext cx="59766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Borovice, jabloň, bříza, hrušeň, buk, dub, švestka, meruňka, lípa, třešeň, smrk, broskvoň, višeň, modřín, javor, ořech. 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4664" y="3419872"/>
            <a:ext cx="25760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5. Přečti obrázkové věty</a:t>
            </a:r>
            <a:endParaRPr lang="cs-CZ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2656" y="3851920"/>
            <a:ext cx="4750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jaře zemědělci pole </a:t>
            </a:r>
            <a:endParaRPr lang="cs-CZ" sz="3600" dirty="0"/>
          </a:p>
        </p:txBody>
      </p:sp>
      <p:pic>
        <p:nvPicPr>
          <p:cNvPr id="9" name="rg_hi" descr="http://t0.gstatic.com/images?q=tbn:ANd9GcTySV20Y7BQUblUGXiKEoWuwl4fW6l7RuCP6JSSviLu6ArXr2ON">
            <a:hlinkClick r:id="rId3"/>
          </p:cNvPr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9160" y="3779912"/>
            <a:ext cx="936104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2276872" y="4427984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zorají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41168" y="4427984"/>
            <a:ext cx="22322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Secími 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84784" y="5076056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zasévají</a:t>
            </a:r>
            <a:endParaRPr lang="cs-CZ" sz="3600" dirty="0"/>
          </a:p>
        </p:txBody>
      </p:sp>
      <p:pic>
        <p:nvPicPr>
          <p:cNvPr id="13" name="Obrázek 12" descr="D:\Documents and Settings\Zezulčíková\Local Settings\Temporary Internet Files\Content.IE5\8BMGSCQK\MC900370162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24944" y="5148064"/>
            <a:ext cx="576064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ovéPole 13"/>
          <p:cNvSpPr txBox="1"/>
          <p:nvPr/>
        </p:nvSpPr>
        <p:spPr>
          <a:xfrm>
            <a:off x="332656" y="5076056"/>
            <a:ext cx="12714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stroji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29000" y="5076056"/>
            <a:ext cx="8777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645024" y="5076056"/>
            <a:ext cx="24751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Sázecími 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73216" y="5076056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stroji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32656" y="4427984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urovnají a </a:t>
            </a:r>
            <a:endParaRPr lang="cs-CZ" sz="3600" dirty="0"/>
          </a:p>
        </p:txBody>
      </p:sp>
      <p:pic>
        <p:nvPicPr>
          <p:cNvPr id="20" name="Obrázek 19" descr="D:\Documents and Settings\Zezulčíková\Local Settings\Temporary Internet Files\Content.IE5\LQKQ4L7Q\MC900155066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29001" y="4355976"/>
            <a:ext cx="1368152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TextovéPole 20"/>
          <p:cNvSpPr txBox="1"/>
          <p:nvPr/>
        </p:nvSpPr>
        <p:spPr>
          <a:xfrm>
            <a:off x="4725144" y="4427984"/>
            <a:ext cx="4457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32656" y="5652120"/>
            <a:ext cx="15598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zasází</a:t>
            </a:r>
            <a:endParaRPr lang="cs-CZ" sz="3600" dirty="0"/>
          </a:p>
        </p:txBody>
      </p:sp>
      <p:pic>
        <p:nvPicPr>
          <p:cNvPr id="24" name="imgPreview" descr="brambory,potraviny,stolování,zelenina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84784" y="5652120"/>
            <a:ext cx="1224136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" name="TextovéPole 24"/>
          <p:cNvSpPr txBox="1"/>
          <p:nvPr/>
        </p:nvSpPr>
        <p:spPr>
          <a:xfrm>
            <a:off x="2708920" y="5652120"/>
            <a:ext cx="6601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,</a:t>
            </a:r>
            <a:endParaRPr lang="cs-CZ" sz="3600" dirty="0"/>
          </a:p>
        </p:txBody>
      </p:sp>
      <p:pic>
        <p:nvPicPr>
          <p:cNvPr id="26" name="Obrázek 25" descr="D:\Documents and Settings\Zezulčíková\Local Settings\Temporary Internet Files\Content.IE5\C08O14WW\MC900038649[1].WMF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924944" y="5724128"/>
            <a:ext cx="864096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" name="TextovéPole 26"/>
          <p:cNvSpPr txBox="1"/>
          <p:nvPr/>
        </p:nvSpPr>
        <p:spPr>
          <a:xfrm>
            <a:off x="3789040" y="5724128"/>
            <a:ext cx="5258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pic>
        <p:nvPicPr>
          <p:cNvPr id="28" name="imgPreview" descr="jídlo,produkce,řepa,zelenina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077071" y="5580113"/>
            <a:ext cx="1152129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" name="TextovéPole 28"/>
          <p:cNvSpPr txBox="1"/>
          <p:nvPr/>
        </p:nvSpPr>
        <p:spPr>
          <a:xfrm>
            <a:off x="5229200" y="5652120"/>
            <a:ext cx="3016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32656" y="6300192"/>
            <a:ext cx="56886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sadech stromky sadaři </a:t>
            </a:r>
            <a:endParaRPr lang="cs-CZ" sz="3600" dirty="0"/>
          </a:p>
        </p:txBody>
      </p:sp>
      <p:pic>
        <p:nvPicPr>
          <p:cNvPr id="31" name="Obrázek 30" descr="D:\Documents and Settings\Zezulčíková\Local Settings\Temporary Internet Files\Content.IE5\235J1EKK\MC900338396[1].WMF"/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204864" y="7164288"/>
            <a:ext cx="1224136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" name="Obrázek 32" descr="D:\Documents and Settings\Zezulčíková\Local Settings\Temporary Internet Files\Content.IE5\H0MVQ8TV\MC900338360[1].WMF"/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32656" y="7236296"/>
            <a:ext cx="1476375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" name="Obrázek 33" descr="D:\Documents and Settings\Zezulčíková\Local Settings\Temporary Internet Files\Content.IE5\PVQFZAXJ\MC900197889[1].WMF"/>
          <p:cNvPicPr/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077072" y="7164288"/>
            <a:ext cx="1368152" cy="13681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" name="TextovéPole 34"/>
          <p:cNvSpPr txBox="1"/>
          <p:nvPr/>
        </p:nvSpPr>
        <p:spPr>
          <a:xfrm>
            <a:off x="1772816" y="7812360"/>
            <a:ext cx="3000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,</a:t>
            </a:r>
            <a:endParaRPr lang="cs-CZ" sz="36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501008" y="7740353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517232" y="7668344"/>
            <a:ext cx="4457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2656" y="467544"/>
            <a:ext cx="4863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1. Jaké zemědělské stroje pracují na jaře na poli?</a:t>
            </a:r>
            <a:endParaRPr lang="cs-CZ" u="sng" dirty="0"/>
          </a:p>
        </p:txBody>
      </p:sp>
      <p:pic>
        <p:nvPicPr>
          <p:cNvPr id="11" name="imgPreview" descr="doprava,farmářské stroje,farmářské vybavení,farmářství,průmysl,průmyslová odvětví,traktory,vozidla,zemědělství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0688" y="971600"/>
            <a:ext cx="2088232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rg_hi" descr="http://t1.gstatic.com/images?q=tbn:ANd9GcTVRS3cjkJJfnn97O-bTHoUyGvw2twB2N_Fj1Rv5diS9ELvKc8PCQ">
            <a:hlinkClick r:id="rId3"/>
          </p:cNvPr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01008" y="1115616"/>
            <a:ext cx="2376264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http://www.agro-kostka.cz/media/pluh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0688" y="3707904"/>
            <a:ext cx="1944216" cy="1080120"/>
          </a:xfrm>
          <a:prstGeom prst="rect">
            <a:avLst/>
          </a:prstGeom>
          <a:noFill/>
        </p:spPr>
      </p:pic>
      <p:pic>
        <p:nvPicPr>
          <p:cNvPr id="16" name="il_fi" descr="http://im9.cz/iRft/680/45/231645680--100x100.jp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73016" y="3635896"/>
            <a:ext cx="2232248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0" name="Přímá spojovací čára 19"/>
          <p:cNvCxnSpPr/>
          <p:nvPr/>
        </p:nvCxnSpPr>
        <p:spPr>
          <a:xfrm>
            <a:off x="620688" y="2987824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3573016" y="2987824"/>
            <a:ext cx="23762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3573016" y="5364088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692696" y="5364088"/>
            <a:ext cx="20162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32656" y="5868144"/>
            <a:ext cx="36841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2 Podtrhni stroj, který na pole patří</a:t>
            </a:r>
            <a:endParaRPr lang="cs-CZ" u="sng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32656" y="6300192"/>
            <a:ext cx="61206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Secí stroj, auto, traktor, pluh, vlak, brány, motorka, kombajn, parník, válce, lokomotiva, </a:t>
            </a:r>
          </a:p>
          <a:p>
            <a:r>
              <a:rPr lang="cs-CZ" sz="3600" dirty="0" smtClean="0"/>
              <a:t>práškovací letadlo, autobus.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04664" y="179512"/>
            <a:ext cx="1060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980728" y="2627784"/>
            <a:ext cx="8483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traktor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789040" y="2627784"/>
            <a:ext cx="10103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secí stroj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124744" y="5004048"/>
            <a:ext cx="6030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pluh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933056" y="5004048"/>
            <a:ext cx="7142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brány</a:t>
            </a:r>
            <a:endParaRPr lang="cs-CZ" dirty="0"/>
          </a:p>
        </p:txBody>
      </p:sp>
      <p:cxnSp>
        <p:nvCxnSpPr>
          <p:cNvPr id="27" name="Přímá spojovací čára 26"/>
          <p:cNvCxnSpPr/>
          <p:nvPr/>
        </p:nvCxnSpPr>
        <p:spPr>
          <a:xfrm>
            <a:off x="476672" y="6804248"/>
            <a:ext cx="6480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332656" y="680424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3284984" y="6804248"/>
            <a:ext cx="12961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4797152" y="6804248"/>
            <a:ext cx="9361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>
            <a:off x="1340768" y="7380312"/>
            <a:ext cx="10801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4365104" y="7380312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>
            <a:off x="1844824" y="7956376"/>
            <a:ext cx="9361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>
            <a:off x="332656" y="8532440"/>
            <a:ext cx="34563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0648" y="323528"/>
            <a:ext cx="31082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r>
              <a:rPr lang="cs-CZ" u="sng" dirty="0" smtClean="0"/>
              <a:t>. Co se dělá v sadě na jaře?</a:t>
            </a:r>
            <a:endParaRPr lang="cs-CZ" dirty="0"/>
          </a:p>
        </p:txBody>
      </p:sp>
      <p:pic>
        <p:nvPicPr>
          <p:cNvPr id="3" name="Obrázek 2" descr="D:\Documents and Settings\Zezulčíková\Local Settings\Temporary Internet Files\Content.IE5\H0MVQ8TV\MC900338360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4664" y="1043608"/>
            <a:ext cx="1944216" cy="15102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D:\Documents and Settings\Zezulčíková\Local Settings\Temporary Internet Files\Content.IE5\235J1EKK\MC900338396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6672" y="2843808"/>
            <a:ext cx="1800200" cy="1583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D:\Documents and Settings\Zezulčíková\Local Settings\Temporary Internet Files\Content.IE5\PVQFZAXJ\MC900197889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8680" y="4572000"/>
            <a:ext cx="1800200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D:\Documents and Settings\Zezulčíková\Local Settings\Temporary Internet Files\Content.IE5\2MTO9YQL\MC900396490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8680" y="6516216"/>
            <a:ext cx="2088232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8" name="Přímá spojovací čára 7"/>
          <p:cNvCxnSpPr/>
          <p:nvPr/>
        </p:nvCxnSpPr>
        <p:spPr>
          <a:xfrm>
            <a:off x="3068960" y="2339752"/>
            <a:ext cx="25922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996952" y="4139952"/>
            <a:ext cx="26642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3068960" y="5940152"/>
            <a:ext cx="25922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3068960" y="8028384"/>
            <a:ext cx="26642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068960" y="1979712"/>
            <a:ext cx="18801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okopávají stromky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068960" y="3779912"/>
            <a:ext cx="1961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ořezávají stromky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12976" y="5508104"/>
            <a:ext cx="729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hnojí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12976" y="7596336"/>
            <a:ext cx="1511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sadí stromky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4664" y="251520"/>
            <a:ext cx="30724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4. Podtrhni jen ovocné stromy</a:t>
            </a: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4664" y="683568"/>
            <a:ext cx="59766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Borovice, jabloň, bříza, hrušeň, buk, dub, švestka, meruňka, lípa, třešeň, smrk, broskvoň, višeň, modřín, javor, ořech. 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4664" y="3419872"/>
            <a:ext cx="25760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5. Přečti obrázkové věty</a:t>
            </a:r>
            <a:endParaRPr lang="cs-CZ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2656" y="3851920"/>
            <a:ext cx="4750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jaře zemědělci pole </a:t>
            </a:r>
            <a:endParaRPr lang="cs-CZ" sz="3600" dirty="0"/>
          </a:p>
        </p:txBody>
      </p:sp>
      <p:pic>
        <p:nvPicPr>
          <p:cNvPr id="9" name="rg_hi" descr="http://t0.gstatic.com/images?q=tbn:ANd9GcTySV20Y7BQUblUGXiKEoWuwl4fW6l7RuCP6JSSviLu6ArXr2ON">
            <a:hlinkClick r:id="rId3"/>
          </p:cNvPr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9160" y="3779912"/>
            <a:ext cx="936104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2276872" y="4427984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zorají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41168" y="4427984"/>
            <a:ext cx="22322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Secími 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84784" y="5076056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zasévají</a:t>
            </a:r>
            <a:endParaRPr lang="cs-CZ" sz="3600" dirty="0"/>
          </a:p>
        </p:txBody>
      </p:sp>
      <p:pic>
        <p:nvPicPr>
          <p:cNvPr id="13" name="Obrázek 12" descr="D:\Documents and Settings\Zezulčíková\Local Settings\Temporary Internet Files\Content.IE5\8BMGSCQK\MC900370162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24944" y="5148064"/>
            <a:ext cx="576064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ovéPole 13"/>
          <p:cNvSpPr txBox="1"/>
          <p:nvPr/>
        </p:nvSpPr>
        <p:spPr>
          <a:xfrm>
            <a:off x="332656" y="5076056"/>
            <a:ext cx="12714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stroji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29000" y="5076056"/>
            <a:ext cx="8777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645024" y="5076056"/>
            <a:ext cx="24751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Sázecími 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73216" y="5076056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stroji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32656" y="4427984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urovnají a </a:t>
            </a:r>
            <a:endParaRPr lang="cs-CZ" sz="3600" dirty="0"/>
          </a:p>
        </p:txBody>
      </p:sp>
      <p:pic>
        <p:nvPicPr>
          <p:cNvPr id="20" name="Obrázek 19" descr="D:\Documents and Settings\Zezulčíková\Local Settings\Temporary Internet Files\Content.IE5\LQKQ4L7Q\MC900155066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01008" y="4355976"/>
            <a:ext cx="1368153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TextovéPole 20"/>
          <p:cNvSpPr txBox="1"/>
          <p:nvPr/>
        </p:nvSpPr>
        <p:spPr>
          <a:xfrm>
            <a:off x="4725144" y="4427984"/>
            <a:ext cx="4457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32656" y="5652120"/>
            <a:ext cx="15598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zasází</a:t>
            </a:r>
            <a:endParaRPr lang="cs-CZ" sz="3600" dirty="0"/>
          </a:p>
        </p:txBody>
      </p:sp>
      <p:pic>
        <p:nvPicPr>
          <p:cNvPr id="24" name="imgPreview" descr="brambory,potraviny,stolování,zelenina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84784" y="5652120"/>
            <a:ext cx="1224136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" name="TextovéPole 24"/>
          <p:cNvSpPr txBox="1"/>
          <p:nvPr/>
        </p:nvSpPr>
        <p:spPr>
          <a:xfrm>
            <a:off x="2708920" y="5652120"/>
            <a:ext cx="6601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,</a:t>
            </a:r>
            <a:endParaRPr lang="cs-CZ" sz="3600" dirty="0"/>
          </a:p>
        </p:txBody>
      </p:sp>
      <p:pic>
        <p:nvPicPr>
          <p:cNvPr id="26" name="Obrázek 25" descr="D:\Documents and Settings\Zezulčíková\Local Settings\Temporary Internet Files\Content.IE5\C08O14WW\MC900038649[1].WMF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924944" y="5724128"/>
            <a:ext cx="864096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" name="TextovéPole 26"/>
          <p:cNvSpPr txBox="1"/>
          <p:nvPr/>
        </p:nvSpPr>
        <p:spPr>
          <a:xfrm>
            <a:off x="3789040" y="5724128"/>
            <a:ext cx="5258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pic>
        <p:nvPicPr>
          <p:cNvPr id="28" name="imgPreview" descr="jídlo,produkce,řepa,zelenina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077071" y="5580113"/>
            <a:ext cx="1152129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" name="TextovéPole 28"/>
          <p:cNvSpPr txBox="1"/>
          <p:nvPr/>
        </p:nvSpPr>
        <p:spPr>
          <a:xfrm>
            <a:off x="5229200" y="5652120"/>
            <a:ext cx="3016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32656" y="6372200"/>
            <a:ext cx="37670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sadech stromky</a:t>
            </a:r>
            <a:endParaRPr lang="cs-CZ" sz="3600" dirty="0"/>
          </a:p>
        </p:txBody>
      </p:sp>
      <p:pic>
        <p:nvPicPr>
          <p:cNvPr id="31" name="Obrázek 30" descr="D:\Documents and Settings\Zezulčíková\Local Settings\Temporary Internet Files\Content.IE5\235J1EKK\MC900338396[1].WMF"/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204864" y="7164288"/>
            <a:ext cx="1224136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" name="Obrázek 32" descr="D:\Documents and Settings\Zezulčíková\Local Settings\Temporary Internet Files\Content.IE5\H0MVQ8TV\MC900338360[1].WMF"/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32656" y="7236296"/>
            <a:ext cx="1476375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" name="Obrázek 33" descr="D:\Documents and Settings\Zezulčíková\Local Settings\Temporary Internet Files\Content.IE5\PVQFZAXJ\MC900197889[1].WMF"/>
          <p:cNvPicPr/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077072" y="7164288"/>
            <a:ext cx="1368152" cy="13681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" name="TextovéPole 34"/>
          <p:cNvSpPr txBox="1"/>
          <p:nvPr/>
        </p:nvSpPr>
        <p:spPr>
          <a:xfrm>
            <a:off x="1772816" y="7812360"/>
            <a:ext cx="3000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,</a:t>
            </a:r>
            <a:endParaRPr lang="cs-CZ" sz="36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501008" y="7740353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517232" y="7668344"/>
            <a:ext cx="4457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cxnSp>
        <p:nvCxnSpPr>
          <p:cNvPr id="38" name="Přímá spojovací čára 37"/>
          <p:cNvCxnSpPr/>
          <p:nvPr/>
        </p:nvCxnSpPr>
        <p:spPr>
          <a:xfrm>
            <a:off x="2276872" y="1187624"/>
            <a:ext cx="11521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>
            <a:off x="4725144" y="1187624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>
            <a:off x="2348880" y="1763688"/>
            <a:ext cx="12961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>
            <a:off x="3717032" y="1763688"/>
            <a:ext cx="1872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>
            <a:off x="1340768" y="2267744"/>
            <a:ext cx="12241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>
            <a:off x="3861048" y="2339752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>
            <a:off x="476672" y="2843808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76672" y="1835696"/>
            <a:ext cx="604867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google.cz</a:t>
            </a:r>
            <a:r>
              <a:rPr lang="cs-CZ" dirty="0" smtClean="0"/>
              <a:t>/</a:t>
            </a:r>
            <a:r>
              <a:rPr lang="cs-CZ" dirty="0" err="1" smtClean="0"/>
              <a:t>imgres</a:t>
            </a:r>
            <a:r>
              <a:rPr lang="cs-CZ" dirty="0" smtClean="0"/>
              <a:t>?q=sec%C3%AD+stroj+na+obil%C3%AD&amp;</a:t>
            </a:r>
            <a:r>
              <a:rPr lang="cs-CZ" dirty="0" err="1" smtClean="0"/>
              <a:t>hl</a:t>
            </a:r>
            <a:r>
              <a:rPr lang="cs-CZ" dirty="0" smtClean="0"/>
              <a:t>=</a:t>
            </a:r>
            <a:r>
              <a:rPr lang="cs-CZ" dirty="0" err="1" smtClean="0"/>
              <a:t>cs</a:t>
            </a:r>
            <a:r>
              <a:rPr lang="cs-CZ" dirty="0" smtClean="0"/>
              <a:t>&amp;</a:t>
            </a:r>
            <a:r>
              <a:rPr lang="cs-CZ" dirty="0" err="1" smtClean="0"/>
              <a:t>sa</a:t>
            </a:r>
            <a:r>
              <a:rPr lang="cs-CZ" dirty="0" smtClean="0"/>
              <a:t>=X&amp;</a:t>
            </a:r>
            <a:r>
              <a:rPr lang="cs-CZ" dirty="0" err="1" smtClean="0"/>
              <a:t>tbo</a:t>
            </a:r>
            <a:r>
              <a:rPr lang="cs-CZ" dirty="0" smtClean="0"/>
              <a:t>=d&amp;</a:t>
            </a:r>
            <a:r>
              <a:rPr lang="cs-CZ" dirty="0" err="1" smtClean="0"/>
              <a:t>rls</a:t>
            </a:r>
            <a:r>
              <a:rPr lang="cs-CZ" dirty="0" smtClean="0"/>
              <a:t>=</a:t>
            </a:r>
            <a:r>
              <a:rPr lang="cs-CZ" dirty="0" err="1" smtClean="0"/>
              <a:t>com.microsoft</a:t>
            </a:r>
            <a:r>
              <a:rPr lang="cs-CZ" dirty="0" smtClean="0"/>
              <a:t>:</a:t>
            </a:r>
            <a:r>
              <a:rPr lang="cs-CZ" dirty="0" err="1" smtClean="0"/>
              <a:t>en</a:t>
            </a:r>
            <a:r>
              <a:rPr lang="cs-CZ" dirty="0" smtClean="0"/>
              <a:t>-US&amp;</a:t>
            </a:r>
            <a:r>
              <a:rPr lang="cs-CZ" dirty="0" err="1" smtClean="0"/>
              <a:t>biw</a:t>
            </a:r>
            <a:r>
              <a:rPr lang="cs-CZ" dirty="0" smtClean="0"/>
              <a:t>=1280&amp;</a:t>
            </a:r>
            <a:r>
              <a:rPr lang="cs-CZ" dirty="0" err="1" smtClean="0"/>
              <a:t>bih</a:t>
            </a:r>
            <a:r>
              <a:rPr lang="cs-CZ" dirty="0" smtClean="0"/>
              <a:t>=763&amp;</a:t>
            </a:r>
            <a:r>
              <a:rPr lang="cs-CZ" dirty="0" err="1" smtClean="0"/>
              <a:t>tbm</a:t>
            </a:r>
            <a:r>
              <a:rPr lang="cs-CZ" dirty="0" smtClean="0"/>
              <a:t>=</a:t>
            </a:r>
            <a:r>
              <a:rPr lang="cs-CZ" dirty="0" err="1" smtClean="0"/>
              <a:t>isch</a:t>
            </a:r>
            <a:r>
              <a:rPr lang="cs-CZ" dirty="0" smtClean="0"/>
              <a:t>&amp;</a:t>
            </a:r>
            <a:r>
              <a:rPr lang="cs-CZ" dirty="0" err="1" smtClean="0"/>
              <a:t>tbnid</a:t>
            </a:r>
            <a:r>
              <a:rPr lang="cs-CZ" dirty="0" smtClean="0"/>
              <a:t>=uGTZ1KabqWVvTM:&amp;</a:t>
            </a:r>
            <a:r>
              <a:rPr lang="cs-CZ" dirty="0" err="1" smtClean="0"/>
              <a:t>imgrefurl</a:t>
            </a:r>
            <a:r>
              <a:rPr lang="cs-CZ" dirty="0" smtClean="0"/>
              <a:t>=http://www.</a:t>
            </a:r>
            <a:r>
              <a:rPr lang="cs-CZ" dirty="0" err="1" smtClean="0"/>
              <a:t>chervonazirka.com</a:t>
            </a:r>
            <a:r>
              <a:rPr lang="cs-CZ" dirty="0" smtClean="0"/>
              <a:t>/</a:t>
            </a:r>
            <a:r>
              <a:rPr lang="cs-CZ" dirty="0" err="1" smtClean="0"/>
              <a:t>content</a:t>
            </a:r>
            <a:r>
              <a:rPr lang="cs-CZ" dirty="0" smtClean="0"/>
              <a:t>/</a:t>
            </a:r>
            <a:r>
              <a:rPr lang="cs-CZ" dirty="0" err="1" smtClean="0"/>
              <a:t>pdf</a:t>
            </a:r>
            <a:r>
              <a:rPr lang="cs-CZ" dirty="0" smtClean="0"/>
              <a:t>/</a:t>
            </a:r>
            <a:r>
              <a:rPr lang="cs-CZ" dirty="0" err="1" smtClean="0"/>
              <a:t>catalogs</a:t>
            </a:r>
            <a:r>
              <a:rPr lang="cs-CZ" dirty="0" smtClean="0"/>
              <a:t>/</a:t>
            </a:r>
            <a:r>
              <a:rPr lang="cs-CZ" dirty="0" err="1" smtClean="0"/>
              <a:t>cze</a:t>
            </a:r>
            <a:r>
              <a:rPr lang="cs-CZ" dirty="0" smtClean="0"/>
              <a:t>/</a:t>
            </a:r>
            <a:r>
              <a:rPr lang="cs-CZ" dirty="0" err="1" smtClean="0"/>
              <a:t>szp</a:t>
            </a:r>
            <a:r>
              <a:rPr lang="cs-CZ" dirty="0" smtClean="0"/>
              <a:t>_36b_</a:t>
            </a:r>
            <a:r>
              <a:rPr lang="cs-CZ" dirty="0" err="1" smtClean="0"/>
              <a:t>cze.html</a:t>
            </a:r>
            <a:r>
              <a:rPr lang="cs-CZ" dirty="0" smtClean="0"/>
              <a:t>&amp;</a:t>
            </a:r>
            <a:r>
              <a:rPr lang="cs-CZ" dirty="0" err="1" smtClean="0"/>
              <a:t>docid</a:t>
            </a:r>
            <a:r>
              <a:rPr lang="cs-CZ" dirty="0" smtClean="0"/>
              <a:t>=9ZcQoAKhg-</a:t>
            </a:r>
            <a:r>
              <a:rPr lang="cs-CZ" dirty="0" err="1" smtClean="0"/>
              <a:t>tlfM</a:t>
            </a:r>
            <a:r>
              <a:rPr lang="cs-CZ" dirty="0" smtClean="0"/>
              <a:t>&amp;</a:t>
            </a:r>
            <a:r>
              <a:rPr lang="cs-CZ" dirty="0" err="1" smtClean="0"/>
              <a:t>imgurl</a:t>
            </a:r>
            <a:r>
              <a:rPr lang="cs-CZ" dirty="0" smtClean="0"/>
              <a:t>=http://www.</a:t>
            </a:r>
            <a:r>
              <a:rPr lang="cs-CZ" dirty="0" err="1" smtClean="0"/>
              <a:t>chervonazirka.com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technics</a:t>
            </a:r>
            <a:r>
              <a:rPr lang="cs-CZ" dirty="0" smtClean="0"/>
              <a:t>/</a:t>
            </a:r>
            <a:r>
              <a:rPr lang="cs-CZ" dirty="0" err="1" smtClean="0"/>
              <a:t>szp</a:t>
            </a:r>
            <a:r>
              <a:rPr lang="cs-CZ" dirty="0" smtClean="0"/>
              <a:t>_36b.png&amp;w=596&amp;h=297&amp;</a:t>
            </a:r>
            <a:r>
              <a:rPr lang="cs-CZ" dirty="0" err="1" smtClean="0"/>
              <a:t>ei</a:t>
            </a:r>
            <a:r>
              <a:rPr lang="cs-CZ" dirty="0" smtClean="0"/>
              <a:t>=</a:t>
            </a:r>
            <a:r>
              <a:rPr lang="cs-CZ" dirty="0" err="1" smtClean="0"/>
              <a:t>hPuwUNvDMJHEsgbvnYDQDA</a:t>
            </a:r>
            <a:r>
              <a:rPr lang="cs-CZ" dirty="0" smtClean="0"/>
              <a:t>&amp;zoom=1&amp;</a:t>
            </a:r>
            <a:r>
              <a:rPr lang="cs-CZ" dirty="0" err="1" smtClean="0"/>
              <a:t>iact</a:t>
            </a:r>
            <a:r>
              <a:rPr lang="cs-CZ" dirty="0" smtClean="0"/>
              <a:t>=</a:t>
            </a:r>
            <a:r>
              <a:rPr lang="cs-CZ" dirty="0" err="1" smtClean="0"/>
              <a:t>hc</a:t>
            </a:r>
            <a:r>
              <a:rPr lang="cs-CZ" dirty="0" smtClean="0"/>
              <a:t>&amp;</a:t>
            </a:r>
            <a:r>
              <a:rPr lang="cs-CZ" dirty="0" err="1" smtClean="0"/>
              <a:t>vpx</a:t>
            </a:r>
            <a:r>
              <a:rPr lang="cs-CZ" dirty="0" smtClean="0"/>
              <a:t>=325&amp;</a:t>
            </a:r>
            <a:r>
              <a:rPr lang="cs-CZ" dirty="0" err="1" smtClean="0"/>
              <a:t>vpy</a:t>
            </a:r>
            <a:r>
              <a:rPr lang="cs-CZ" dirty="0" smtClean="0"/>
              <a:t>=443&amp;dur=1875&amp;</a:t>
            </a:r>
            <a:r>
              <a:rPr lang="cs-CZ" dirty="0" err="1" smtClean="0"/>
              <a:t>hovh</a:t>
            </a:r>
            <a:r>
              <a:rPr lang="cs-CZ" dirty="0" smtClean="0"/>
              <a:t>=158&amp;</a:t>
            </a:r>
            <a:r>
              <a:rPr lang="cs-CZ" dirty="0" err="1" smtClean="0"/>
              <a:t>hovw</a:t>
            </a:r>
            <a:r>
              <a:rPr lang="cs-CZ" dirty="0" smtClean="0"/>
              <a:t>=318&amp;</a:t>
            </a:r>
            <a:r>
              <a:rPr lang="cs-CZ" dirty="0" err="1" smtClean="0"/>
              <a:t>tx</a:t>
            </a:r>
            <a:r>
              <a:rPr lang="cs-CZ" dirty="0" smtClean="0"/>
              <a:t>=165&amp;ty=87&amp;</a:t>
            </a:r>
            <a:r>
              <a:rPr lang="cs-CZ" dirty="0" err="1" smtClean="0"/>
              <a:t>sig</a:t>
            </a:r>
            <a:r>
              <a:rPr lang="cs-CZ" dirty="0" smtClean="0"/>
              <a:t>=108362287862899485157&amp;</a:t>
            </a:r>
            <a:r>
              <a:rPr lang="cs-CZ" dirty="0" err="1" smtClean="0"/>
              <a:t>page</a:t>
            </a:r>
            <a:r>
              <a:rPr lang="cs-CZ" dirty="0" smtClean="0"/>
              <a:t>=1&amp;</a:t>
            </a:r>
            <a:r>
              <a:rPr lang="cs-CZ" dirty="0" err="1" smtClean="0"/>
              <a:t>tbnh</a:t>
            </a:r>
            <a:r>
              <a:rPr lang="cs-CZ" dirty="0" smtClean="0"/>
              <a:t>=89&amp;</a:t>
            </a:r>
            <a:r>
              <a:rPr lang="cs-CZ" dirty="0" err="1" smtClean="0"/>
              <a:t>tbnw</a:t>
            </a:r>
            <a:r>
              <a:rPr lang="cs-CZ" dirty="0" smtClean="0"/>
              <a:t>=179&amp;start=0&amp;</a:t>
            </a:r>
            <a:r>
              <a:rPr lang="cs-CZ" dirty="0" err="1" smtClean="0"/>
              <a:t>ndsp</a:t>
            </a:r>
            <a:r>
              <a:rPr lang="cs-CZ" dirty="0" smtClean="0"/>
              <a:t>=28&amp;</a:t>
            </a:r>
            <a:r>
              <a:rPr lang="cs-CZ" dirty="0" err="1" smtClean="0"/>
              <a:t>ved</a:t>
            </a:r>
            <a:r>
              <a:rPr lang="cs-CZ" dirty="0" smtClean="0"/>
              <a:t>=1t:429,r:16,s:0,i:137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76672" y="5004048"/>
            <a:ext cx="604867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google.cz</a:t>
            </a:r>
            <a:r>
              <a:rPr lang="cs-CZ" dirty="0" smtClean="0"/>
              <a:t>/</a:t>
            </a:r>
            <a:r>
              <a:rPr lang="cs-CZ" dirty="0" err="1" smtClean="0"/>
              <a:t>imgres</a:t>
            </a:r>
            <a:r>
              <a:rPr lang="cs-CZ" dirty="0" smtClean="0"/>
              <a:t>?q=pluh+za+malotraktor&amp;start=168&amp;</a:t>
            </a:r>
            <a:r>
              <a:rPr lang="cs-CZ" dirty="0" err="1" smtClean="0"/>
              <a:t>hl</a:t>
            </a:r>
            <a:r>
              <a:rPr lang="cs-CZ" dirty="0" smtClean="0"/>
              <a:t>=</a:t>
            </a:r>
            <a:r>
              <a:rPr lang="cs-CZ" dirty="0" err="1" smtClean="0"/>
              <a:t>cs</a:t>
            </a:r>
            <a:r>
              <a:rPr lang="cs-CZ" dirty="0" smtClean="0"/>
              <a:t>&amp;</a:t>
            </a:r>
            <a:r>
              <a:rPr lang="cs-CZ" dirty="0" err="1" smtClean="0"/>
              <a:t>tbo</a:t>
            </a:r>
            <a:r>
              <a:rPr lang="cs-CZ" dirty="0" smtClean="0"/>
              <a:t>=d&amp;</a:t>
            </a:r>
            <a:r>
              <a:rPr lang="cs-CZ" dirty="0" err="1" smtClean="0"/>
              <a:t>rls</a:t>
            </a:r>
            <a:r>
              <a:rPr lang="cs-CZ" dirty="0" smtClean="0"/>
              <a:t>=</a:t>
            </a:r>
            <a:r>
              <a:rPr lang="cs-CZ" dirty="0" err="1" smtClean="0"/>
              <a:t>com.microsoft</a:t>
            </a:r>
            <a:r>
              <a:rPr lang="cs-CZ" dirty="0" smtClean="0"/>
              <a:t>:</a:t>
            </a:r>
            <a:r>
              <a:rPr lang="cs-CZ" dirty="0" err="1" smtClean="0"/>
              <a:t>en</a:t>
            </a:r>
            <a:r>
              <a:rPr lang="cs-CZ" dirty="0" smtClean="0"/>
              <a:t>-US&amp;</a:t>
            </a:r>
            <a:r>
              <a:rPr lang="cs-CZ" dirty="0" err="1" smtClean="0"/>
              <a:t>biw</a:t>
            </a:r>
            <a:r>
              <a:rPr lang="cs-CZ" dirty="0" smtClean="0"/>
              <a:t>=1280&amp;</a:t>
            </a:r>
            <a:r>
              <a:rPr lang="cs-CZ" dirty="0" err="1" smtClean="0"/>
              <a:t>bih</a:t>
            </a:r>
            <a:r>
              <a:rPr lang="cs-CZ" dirty="0" smtClean="0"/>
              <a:t>=763&amp;</a:t>
            </a:r>
            <a:r>
              <a:rPr lang="cs-CZ" dirty="0" err="1" smtClean="0"/>
              <a:t>tbm</a:t>
            </a:r>
            <a:r>
              <a:rPr lang="cs-CZ" dirty="0" smtClean="0"/>
              <a:t>=</a:t>
            </a:r>
            <a:r>
              <a:rPr lang="cs-CZ" dirty="0" err="1" smtClean="0"/>
              <a:t>isch</a:t>
            </a:r>
            <a:r>
              <a:rPr lang="cs-CZ" dirty="0" smtClean="0"/>
              <a:t>&amp;</a:t>
            </a:r>
            <a:r>
              <a:rPr lang="cs-CZ" dirty="0" err="1" smtClean="0"/>
              <a:t>tbnid</a:t>
            </a:r>
            <a:r>
              <a:rPr lang="cs-CZ" dirty="0" smtClean="0"/>
              <a:t>=</a:t>
            </a:r>
            <a:r>
              <a:rPr lang="cs-CZ" dirty="0" err="1" smtClean="0"/>
              <a:t>NrOdjnDng</a:t>
            </a:r>
            <a:r>
              <a:rPr lang="cs-CZ" dirty="0" smtClean="0"/>
              <a:t>-ZZPM:&amp;</a:t>
            </a:r>
            <a:r>
              <a:rPr lang="cs-CZ" dirty="0" err="1" smtClean="0"/>
              <a:t>imgrefurl</a:t>
            </a:r>
            <a:r>
              <a:rPr lang="cs-CZ" dirty="0" smtClean="0"/>
              <a:t>=http://www.</a:t>
            </a:r>
            <a:r>
              <a:rPr lang="cs-CZ" dirty="0" err="1" smtClean="0"/>
              <a:t>agro</a:t>
            </a:r>
            <a:r>
              <a:rPr lang="cs-CZ" dirty="0" smtClean="0"/>
              <a:t>-kostka.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pages</a:t>
            </a:r>
            <a:r>
              <a:rPr lang="cs-CZ" dirty="0" smtClean="0"/>
              <a:t>/</a:t>
            </a:r>
            <a:r>
              <a:rPr lang="cs-CZ" dirty="0" err="1" smtClean="0"/>
              <a:t>pouzita</a:t>
            </a:r>
            <a:r>
              <a:rPr lang="cs-CZ" dirty="0" smtClean="0"/>
              <a:t>-technika.</a:t>
            </a:r>
            <a:r>
              <a:rPr lang="cs-CZ" dirty="0" err="1" smtClean="0"/>
              <a:t>php</a:t>
            </a:r>
            <a:r>
              <a:rPr lang="cs-CZ" dirty="0" smtClean="0"/>
              <a:t>&amp;</a:t>
            </a:r>
            <a:r>
              <a:rPr lang="cs-CZ" dirty="0" err="1" smtClean="0"/>
              <a:t>docid</a:t>
            </a:r>
            <a:r>
              <a:rPr lang="cs-CZ" dirty="0" smtClean="0"/>
              <a:t>=a2r42pjFriCkVM&amp;</a:t>
            </a:r>
            <a:r>
              <a:rPr lang="cs-CZ" dirty="0" err="1" smtClean="0"/>
              <a:t>imgurl</a:t>
            </a:r>
            <a:r>
              <a:rPr lang="cs-CZ" dirty="0" smtClean="0"/>
              <a:t>=http://www.</a:t>
            </a:r>
            <a:r>
              <a:rPr lang="cs-CZ" dirty="0" err="1" smtClean="0"/>
              <a:t>agro</a:t>
            </a:r>
            <a:r>
              <a:rPr lang="cs-CZ" dirty="0" smtClean="0"/>
              <a:t>-kostka.</a:t>
            </a:r>
            <a:r>
              <a:rPr lang="cs-CZ" dirty="0" err="1" smtClean="0"/>
              <a:t>cz</a:t>
            </a:r>
            <a:r>
              <a:rPr lang="cs-CZ" dirty="0" smtClean="0"/>
              <a:t>/media/pluh.</a:t>
            </a:r>
            <a:r>
              <a:rPr lang="cs-CZ" dirty="0" err="1" smtClean="0"/>
              <a:t>jpg</a:t>
            </a:r>
            <a:r>
              <a:rPr lang="cs-CZ" dirty="0" smtClean="0"/>
              <a:t>&amp;w=450&amp;h=215&amp;</a:t>
            </a:r>
            <a:r>
              <a:rPr lang="cs-CZ" dirty="0" err="1" smtClean="0"/>
              <a:t>ei</a:t>
            </a:r>
            <a:r>
              <a:rPr lang="cs-CZ" dirty="0" smtClean="0"/>
              <a:t>=kQCxUK3zH4nssgawp4C4Dg&amp;zoom=1&amp;</a:t>
            </a:r>
            <a:r>
              <a:rPr lang="cs-CZ" dirty="0" err="1" smtClean="0"/>
              <a:t>iact</a:t>
            </a:r>
            <a:r>
              <a:rPr lang="cs-CZ" dirty="0" smtClean="0"/>
              <a:t>=</a:t>
            </a:r>
            <a:r>
              <a:rPr lang="cs-CZ" dirty="0" err="1" smtClean="0"/>
              <a:t>hc</a:t>
            </a:r>
            <a:r>
              <a:rPr lang="cs-CZ" dirty="0" smtClean="0"/>
              <a:t>&amp;</a:t>
            </a:r>
            <a:r>
              <a:rPr lang="cs-CZ" dirty="0" err="1" smtClean="0"/>
              <a:t>vpx</a:t>
            </a:r>
            <a:r>
              <a:rPr lang="cs-CZ" dirty="0" smtClean="0"/>
              <a:t>=493&amp;</a:t>
            </a:r>
            <a:r>
              <a:rPr lang="cs-CZ" dirty="0" err="1" smtClean="0"/>
              <a:t>vpy</a:t>
            </a:r>
            <a:r>
              <a:rPr lang="cs-CZ" dirty="0" smtClean="0"/>
              <a:t>=306&amp;dur=1250&amp;</a:t>
            </a:r>
            <a:r>
              <a:rPr lang="cs-CZ" dirty="0" err="1" smtClean="0"/>
              <a:t>hovh</a:t>
            </a:r>
            <a:r>
              <a:rPr lang="cs-CZ" dirty="0" smtClean="0"/>
              <a:t>=155&amp;</a:t>
            </a:r>
            <a:r>
              <a:rPr lang="cs-CZ" dirty="0" err="1" smtClean="0"/>
              <a:t>hovw</a:t>
            </a:r>
            <a:r>
              <a:rPr lang="cs-CZ" dirty="0" smtClean="0"/>
              <a:t>=325&amp;</a:t>
            </a:r>
            <a:r>
              <a:rPr lang="cs-CZ" dirty="0" err="1" smtClean="0"/>
              <a:t>tx</a:t>
            </a:r>
            <a:r>
              <a:rPr lang="cs-CZ" dirty="0" smtClean="0"/>
              <a:t>=145&amp;ty=95&amp;</a:t>
            </a:r>
            <a:r>
              <a:rPr lang="cs-CZ" dirty="0" err="1" smtClean="0"/>
              <a:t>sig</a:t>
            </a:r>
            <a:r>
              <a:rPr lang="cs-CZ" dirty="0" smtClean="0"/>
              <a:t>=108362287862899485157&amp;</a:t>
            </a:r>
            <a:r>
              <a:rPr lang="cs-CZ" dirty="0" err="1" smtClean="0"/>
              <a:t>page</a:t>
            </a:r>
            <a:r>
              <a:rPr lang="cs-CZ" dirty="0" smtClean="0"/>
              <a:t>=6&amp;</a:t>
            </a:r>
            <a:r>
              <a:rPr lang="cs-CZ" dirty="0" err="1" smtClean="0"/>
              <a:t>tbnh</a:t>
            </a:r>
            <a:r>
              <a:rPr lang="cs-CZ" dirty="0" smtClean="0"/>
              <a:t>=83&amp;</a:t>
            </a:r>
            <a:r>
              <a:rPr lang="cs-CZ" dirty="0" err="1" smtClean="0"/>
              <a:t>tbnw</a:t>
            </a:r>
            <a:r>
              <a:rPr lang="cs-CZ" dirty="0" smtClean="0"/>
              <a:t>=173&amp;</a:t>
            </a:r>
            <a:r>
              <a:rPr lang="cs-CZ" dirty="0" err="1" smtClean="0"/>
              <a:t>ndsp</a:t>
            </a:r>
            <a:r>
              <a:rPr lang="cs-CZ" dirty="0" smtClean="0"/>
              <a:t>=36&amp;</a:t>
            </a:r>
            <a:r>
              <a:rPr lang="cs-CZ" dirty="0" err="1" smtClean="0"/>
              <a:t>ved</a:t>
            </a:r>
            <a:r>
              <a:rPr lang="cs-CZ" dirty="0" smtClean="0"/>
              <a:t>=1t:429,r:3,s:168,i:15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14500" y="9900592"/>
            <a:ext cx="342900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google.cz</a:t>
            </a:r>
            <a:r>
              <a:rPr lang="cs-CZ" dirty="0" smtClean="0"/>
              <a:t>/</a:t>
            </a:r>
            <a:r>
              <a:rPr lang="cs-CZ" dirty="0" err="1" smtClean="0"/>
              <a:t>imgres</a:t>
            </a:r>
            <a:r>
              <a:rPr lang="cs-CZ" dirty="0" smtClean="0"/>
              <a:t>?q=v%C3%A1lce+za+traktor&amp;start=168&amp;</a:t>
            </a:r>
            <a:r>
              <a:rPr lang="cs-CZ" dirty="0" err="1" smtClean="0"/>
              <a:t>hl</a:t>
            </a:r>
            <a:r>
              <a:rPr lang="cs-CZ" dirty="0" smtClean="0"/>
              <a:t>=</a:t>
            </a:r>
            <a:r>
              <a:rPr lang="cs-CZ" dirty="0" err="1" smtClean="0"/>
              <a:t>cs</a:t>
            </a:r>
            <a:r>
              <a:rPr lang="cs-CZ" dirty="0" smtClean="0"/>
              <a:t>&amp;</a:t>
            </a:r>
            <a:r>
              <a:rPr lang="cs-CZ" dirty="0" err="1" smtClean="0"/>
              <a:t>sa</a:t>
            </a:r>
            <a:r>
              <a:rPr lang="cs-CZ" dirty="0" smtClean="0"/>
              <a:t>=X&amp;</a:t>
            </a:r>
            <a:r>
              <a:rPr lang="cs-CZ" dirty="0" err="1" smtClean="0"/>
              <a:t>tbo</a:t>
            </a:r>
            <a:r>
              <a:rPr lang="cs-CZ" dirty="0" smtClean="0"/>
              <a:t>=d&amp;</a:t>
            </a:r>
            <a:r>
              <a:rPr lang="cs-CZ" dirty="0" err="1" smtClean="0"/>
              <a:t>rls</a:t>
            </a:r>
            <a:r>
              <a:rPr lang="cs-CZ" dirty="0" smtClean="0"/>
              <a:t>=</a:t>
            </a:r>
            <a:r>
              <a:rPr lang="cs-CZ" dirty="0" err="1" smtClean="0"/>
              <a:t>com.microsoft</a:t>
            </a:r>
            <a:r>
              <a:rPr lang="cs-CZ" dirty="0" smtClean="0"/>
              <a:t>:</a:t>
            </a:r>
            <a:r>
              <a:rPr lang="cs-CZ" dirty="0" err="1" smtClean="0"/>
              <a:t>en</a:t>
            </a:r>
            <a:r>
              <a:rPr lang="cs-CZ" dirty="0" smtClean="0"/>
              <a:t>-US&amp;</a:t>
            </a:r>
            <a:r>
              <a:rPr lang="cs-CZ" dirty="0" err="1" smtClean="0"/>
              <a:t>biw</a:t>
            </a:r>
            <a:r>
              <a:rPr lang="cs-CZ" dirty="0" smtClean="0"/>
              <a:t>=1280&amp;</a:t>
            </a:r>
            <a:r>
              <a:rPr lang="cs-CZ" dirty="0" err="1" smtClean="0"/>
              <a:t>bih</a:t>
            </a:r>
            <a:r>
              <a:rPr lang="cs-CZ" dirty="0" smtClean="0"/>
              <a:t>=763&amp;</a:t>
            </a:r>
            <a:r>
              <a:rPr lang="cs-CZ" dirty="0" err="1" smtClean="0"/>
              <a:t>tbm</a:t>
            </a:r>
            <a:r>
              <a:rPr lang="cs-CZ" dirty="0" smtClean="0"/>
              <a:t>=</a:t>
            </a:r>
            <a:r>
              <a:rPr lang="cs-CZ" dirty="0" err="1" smtClean="0"/>
              <a:t>isch</a:t>
            </a:r>
            <a:r>
              <a:rPr lang="cs-CZ" dirty="0" smtClean="0"/>
              <a:t>&amp;</a:t>
            </a:r>
            <a:r>
              <a:rPr lang="cs-CZ" dirty="0" err="1" smtClean="0"/>
              <a:t>tbnid</a:t>
            </a:r>
            <a:r>
              <a:rPr lang="cs-CZ" dirty="0" smtClean="0"/>
              <a:t>=C6ARvzWAHhUwiM:&amp;</a:t>
            </a:r>
            <a:r>
              <a:rPr lang="cs-CZ" dirty="0" err="1" smtClean="0"/>
              <a:t>imgrefurl</a:t>
            </a:r>
            <a:r>
              <a:rPr lang="cs-CZ" dirty="0" smtClean="0"/>
              <a:t>=http://www.</a:t>
            </a:r>
            <a:r>
              <a:rPr lang="cs-CZ" dirty="0" err="1" smtClean="0"/>
              <a:t>heureka.cz</a:t>
            </a:r>
            <a:r>
              <a:rPr lang="cs-CZ" dirty="0" smtClean="0"/>
              <a:t>/%3Fh%255Bfraze%255D%3DV%25C3%25A1lce%2Bcambridge%2Bza%2B%25C5%25A1lapac%25C3%25AD%2Btraktor%2BRolly%2Btoys&amp;</a:t>
            </a:r>
            <a:r>
              <a:rPr lang="cs-CZ" dirty="0" err="1" smtClean="0"/>
              <a:t>docid</a:t>
            </a:r>
            <a:r>
              <a:rPr lang="cs-CZ" dirty="0" smtClean="0"/>
              <a:t>=tesADY50kn6o7M&amp;</a:t>
            </a:r>
            <a:r>
              <a:rPr lang="cs-CZ" dirty="0" err="1" smtClean="0"/>
              <a:t>itg</a:t>
            </a:r>
            <a:r>
              <a:rPr lang="cs-CZ" dirty="0" smtClean="0"/>
              <a:t>=1&amp;</a:t>
            </a:r>
            <a:r>
              <a:rPr lang="cs-CZ" dirty="0" err="1" smtClean="0"/>
              <a:t>imgurl</a:t>
            </a:r>
            <a:r>
              <a:rPr lang="cs-CZ" dirty="0" smtClean="0"/>
              <a:t>=http://im9.cz/</a:t>
            </a:r>
            <a:r>
              <a:rPr lang="cs-CZ" dirty="0" err="1" smtClean="0"/>
              <a:t>iRft</a:t>
            </a:r>
            <a:r>
              <a:rPr lang="cs-CZ" dirty="0" smtClean="0"/>
              <a:t>/680/45/231645680--100x100.jpg&amp;w=100&amp;h=100&amp;</a:t>
            </a:r>
            <a:r>
              <a:rPr lang="cs-CZ" dirty="0" err="1" smtClean="0"/>
              <a:t>ei</a:t>
            </a:r>
            <a:r>
              <a:rPr lang="cs-CZ" dirty="0" smtClean="0"/>
              <a:t>=-gmxUNmREoTJtQa9z4DIBw&amp;zoom=1&amp;</a:t>
            </a:r>
            <a:r>
              <a:rPr lang="cs-CZ" dirty="0" err="1" smtClean="0"/>
              <a:t>iact</a:t>
            </a:r>
            <a:r>
              <a:rPr lang="cs-CZ" dirty="0" smtClean="0"/>
              <a:t>=</a:t>
            </a:r>
            <a:r>
              <a:rPr lang="cs-CZ" dirty="0" err="1" smtClean="0"/>
              <a:t>rc</a:t>
            </a:r>
            <a:r>
              <a:rPr lang="cs-CZ" dirty="0" smtClean="0"/>
              <a:t>&amp;dur=125&amp;</a:t>
            </a:r>
            <a:r>
              <a:rPr lang="cs-CZ" dirty="0" err="1" smtClean="0"/>
              <a:t>sig</a:t>
            </a:r>
            <a:r>
              <a:rPr lang="cs-CZ" dirty="0" smtClean="0"/>
              <a:t>=108362287862899485157&amp;</a:t>
            </a:r>
            <a:r>
              <a:rPr lang="cs-CZ" dirty="0" err="1" smtClean="0"/>
              <a:t>page</a:t>
            </a:r>
            <a:r>
              <a:rPr lang="cs-CZ" dirty="0" smtClean="0"/>
              <a:t>=6&amp;</a:t>
            </a:r>
            <a:r>
              <a:rPr lang="cs-CZ" dirty="0" err="1" smtClean="0"/>
              <a:t>tbnh</a:t>
            </a:r>
            <a:r>
              <a:rPr lang="cs-CZ" dirty="0" smtClean="0"/>
              <a:t>=80&amp;</a:t>
            </a:r>
            <a:r>
              <a:rPr lang="cs-CZ" dirty="0" err="1" smtClean="0"/>
              <a:t>tbnw</a:t>
            </a:r>
            <a:r>
              <a:rPr lang="cs-CZ" dirty="0" smtClean="0"/>
              <a:t>=80&amp;</a:t>
            </a:r>
            <a:r>
              <a:rPr lang="cs-CZ" dirty="0" err="1" smtClean="0"/>
              <a:t>ndsp</a:t>
            </a:r>
            <a:r>
              <a:rPr lang="cs-CZ" dirty="0" smtClean="0"/>
              <a:t>=35&amp;</a:t>
            </a:r>
            <a:r>
              <a:rPr lang="cs-CZ" dirty="0" err="1" smtClean="0"/>
              <a:t>ved</a:t>
            </a:r>
            <a:r>
              <a:rPr lang="cs-CZ" dirty="0" smtClean="0"/>
              <a:t>=1t:429,r:33,s:168,i:109&amp;</a:t>
            </a:r>
            <a:r>
              <a:rPr lang="cs-CZ" dirty="0" err="1" smtClean="0"/>
              <a:t>tx</a:t>
            </a:r>
            <a:r>
              <a:rPr lang="cs-CZ" dirty="0" smtClean="0"/>
              <a:t>=52&amp;ty=43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8680" y="539552"/>
            <a:ext cx="78258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zdroje</a:t>
            </a:r>
            <a:endParaRPr lang="cs-CZ" sz="1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6672" y="1403648"/>
            <a:ext cx="1529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vlastní tvorba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76672" y="1043608"/>
            <a:ext cx="463936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8640" y="467544"/>
            <a:ext cx="633670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google.cz</a:t>
            </a:r>
            <a:r>
              <a:rPr lang="cs-CZ" dirty="0" smtClean="0"/>
              <a:t>/</a:t>
            </a:r>
            <a:r>
              <a:rPr lang="cs-CZ" dirty="0" err="1" smtClean="0"/>
              <a:t>imgres</a:t>
            </a:r>
            <a:r>
              <a:rPr lang="cs-CZ" dirty="0" smtClean="0"/>
              <a:t>?q=v%C3%A1lce+za+traktor&amp;start=168&amp;</a:t>
            </a:r>
            <a:r>
              <a:rPr lang="cs-CZ" dirty="0" err="1" smtClean="0"/>
              <a:t>hl</a:t>
            </a:r>
            <a:r>
              <a:rPr lang="cs-CZ" dirty="0" smtClean="0"/>
              <a:t>=</a:t>
            </a:r>
            <a:r>
              <a:rPr lang="cs-CZ" dirty="0" err="1" smtClean="0"/>
              <a:t>cs</a:t>
            </a:r>
            <a:r>
              <a:rPr lang="cs-CZ" dirty="0" smtClean="0"/>
              <a:t>&amp;</a:t>
            </a:r>
            <a:r>
              <a:rPr lang="cs-CZ" dirty="0" err="1" smtClean="0"/>
              <a:t>sa</a:t>
            </a:r>
            <a:r>
              <a:rPr lang="cs-CZ" dirty="0" smtClean="0"/>
              <a:t>=X&amp;</a:t>
            </a:r>
            <a:r>
              <a:rPr lang="cs-CZ" dirty="0" err="1" smtClean="0"/>
              <a:t>tbo</a:t>
            </a:r>
            <a:r>
              <a:rPr lang="cs-CZ" dirty="0" smtClean="0"/>
              <a:t>=d&amp;</a:t>
            </a:r>
            <a:r>
              <a:rPr lang="cs-CZ" dirty="0" err="1" smtClean="0"/>
              <a:t>rls</a:t>
            </a:r>
            <a:r>
              <a:rPr lang="cs-CZ" dirty="0" smtClean="0"/>
              <a:t>=</a:t>
            </a:r>
            <a:r>
              <a:rPr lang="cs-CZ" dirty="0" err="1" smtClean="0"/>
              <a:t>com.microsoft</a:t>
            </a:r>
            <a:r>
              <a:rPr lang="cs-CZ" dirty="0" smtClean="0"/>
              <a:t>:</a:t>
            </a:r>
            <a:r>
              <a:rPr lang="cs-CZ" dirty="0" err="1" smtClean="0"/>
              <a:t>en</a:t>
            </a:r>
            <a:r>
              <a:rPr lang="cs-CZ" dirty="0" smtClean="0"/>
              <a:t>-US&amp;</a:t>
            </a:r>
            <a:r>
              <a:rPr lang="cs-CZ" dirty="0" err="1" smtClean="0"/>
              <a:t>biw</a:t>
            </a:r>
            <a:r>
              <a:rPr lang="cs-CZ" dirty="0" smtClean="0"/>
              <a:t>=1280&amp;</a:t>
            </a:r>
            <a:r>
              <a:rPr lang="cs-CZ" dirty="0" err="1" smtClean="0"/>
              <a:t>bih</a:t>
            </a:r>
            <a:r>
              <a:rPr lang="cs-CZ" dirty="0" smtClean="0"/>
              <a:t>=763&amp;</a:t>
            </a:r>
            <a:r>
              <a:rPr lang="cs-CZ" dirty="0" err="1" smtClean="0"/>
              <a:t>tbm</a:t>
            </a:r>
            <a:r>
              <a:rPr lang="cs-CZ" dirty="0" smtClean="0"/>
              <a:t>=</a:t>
            </a:r>
            <a:r>
              <a:rPr lang="cs-CZ" dirty="0" err="1" smtClean="0"/>
              <a:t>isch</a:t>
            </a:r>
            <a:r>
              <a:rPr lang="cs-CZ" dirty="0" smtClean="0"/>
              <a:t>&amp;</a:t>
            </a:r>
            <a:r>
              <a:rPr lang="cs-CZ" dirty="0" err="1" smtClean="0"/>
              <a:t>tbnid</a:t>
            </a:r>
            <a:r>
              <a:rPr lang="cs-CZ" dirty="0" smtClean="0"/>
              <a:t>=C6ARvzWAHhUwiM:&amp;</a:t>
            </a:r>
            <a:r>
              <a:rPr lang="cs-CZ" dirty="0" err="1" smtClean="0"/>
              <a:t>imgrefurl</a:t>
            </a:r>
            <a:r>
              <a:rPr lang="cs-CZ" dirty="0" smtClean="0"/>
              <a:t>=http://www.</a:t>
            </a:r>
            <a:r>
              <a:rPr lang="cs-CZ" dirty="0" err="1" smtClean="0"/>
              <a:t>heureka.cz</a:t>
            </a:r>
            <a:r>
              <a:rPr lang="cs-CZ" dirty="0" smtClean="0"/>
              <a:t>/%3Fh%255Bfraze%255D%3DV%25C3%25A1lce%2Bcambridge%2Bza%2B%25C5%25A1lapac%25C3%25AD%2Btraktor%2BRolly%2Btoys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403</TotalTime>
  <Words>413</Words>
  <Application>Microsoft Office PowerPoint</Application>
  <PresentationFormat>Předvádění na obrazovce (4:3)</PresentationFormat>
  <Paragraphs>89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zezulčíková</dc:creator>
  <cp:lastModifiedBy>Základní škola praktická Rožnov p. R.</cp:lastModifiedBy>
  <cp:revision>34</cp:revision>
  <dcterms:created xsi:type="dcterms:W3CDTF">2012-11-23T18:04:52Z</dcterms:created>
  <dcterms:modified xsi:type="dcterms:W3CDTF">2012-11-26T09:23:10Z</dcterms:modified>
</cp:coreProperties>
</file>