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60" r:id="rId4"/>
    <p:sldId id="259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VY_12_INOVACE_11_ Dům - orientace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Dům - orientace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VY_12_INOVACE_11_ Dům - orientace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Dům - orientace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4EDADA-286D-4279-8D0A-4B7C8BEDFC06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0B607D-4E86-419F-9D6F-531C23AFE5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2531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 obrázku si žáci nejprve zopakují orientaci. Podle pokynů učitelky</a:t>
            </a:r>
            <a:r>
              <a:rPr lang="cs-CZ" baseline="0" dirty="0" smtClean="0"/>
              <a:t> budou vyhledávat, dokreslovat, pak budou pokračovat samostatnou prací.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0B607D-4E86-419F-9D6F-531C23AFE56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8765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malují podle pokynů.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0B607D-4E86-419F-9D6F-531C23AFE56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28843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8482794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Anotace: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4525963"/>
          </a:xfrm>
        </p:spPr>
        <p:txBody>
          <a:bodyPr>
            <a:normAutofit fontScale="92500" lnSpcReduction="10000"/>
          </a:bodyPr>
          <a:lstStyle/>
          <a:p>
            <a:pPr marL="0" indent="0" hangingPunct="0">
              <a:buNone/>
            </a:pPr>
            <a:endParaRPr lang="cs-CZ" sz="2400" dirty="0"/>
          </a:p>
          <a:p>
            <a:pPr lvl="0" hangingPunct="0"/>
            <a:r>
              <a:rPr lang="cs-CZ" sz="2400" b="1" dirty="0"/>
              <a:t>Materiál je určený pro žáky 2. ročníku, pro výuku </a:t>
            </a:r>
            <a:r>
              <a:rPr lang="cs-CZ" sz="2400" b="1" dirty="0" smtClean="0"/>
              <a:t>prvouky.</a:t>
            </a:r>
            <a:endParaRPr lang="cs-CZ" sz="2400" dirty="0"/>
          </a:p>
          <a:p>
            <a:pPr lvl="0" hangingPunct="0"/>
            <a:r>
              <a:rPr lang="cs-CZ" sz="2400" b="1" dirty="0"/>
              <a:t>Prezentace na interaktivní </a:t>
            </a:r>
            <a:r>
              <a:rPr lang="cs-CZ" sz="2400" b="1" dirty="0" smtClean="0"/>
              <a:t>tabuli.</a:t>
            </a:r>
            <a:endParaRPr lang="cs-CZ" sz="2400" b="1" dirty="0" smtClean="0"/>
          </a:p>
          <a:p>
            <a:pPr lvl="0" hangingPunct="0"/>
            <a:r>
              <a:rPr lang="cs-CZ" sz="2400" b="1" dirty="0" smtClean="0"/>
              <a:t>V první části společná práce s učitelem, druhá část čtení a plnění </a:t>
            </a:r>
            <a:r>
              <a:rPr lang="cs-CZ" sz="2400" b="1" dirty="0" smtClean="0"/>
              <a:t>úkolů.</a:t>
            </a:r>
            <a:endParaRPr lang="cs-CZ" sz="2400" dirty="0"/>
          </a:p>
          <a:p>
            <a:pPr lvl="0" hangingPunct="0"/>
            <a:r>
              <a:rPr lang="cs-CZ" sz="2400" b="1" dirty="0"/>
              <a:t>Pomůcky: </a:t>
            </a:r>
            <a:r>
              <a:rPr lang="cs-CZ" sz="2400" b="1" dirty="0" smtClean="0"/>
              <a:t>interaktivní pero, fixy</a:t>
            </a:r>
            <a:r>
              <a:rPr lang="cs-CZ" sz="2400" b="1" dirty="0"/>
              <a:t>, </a:t>
            </a:r>
            <a:r>
              <a:rPr lang="cs-CZ" sz="2400" b="1" dirty="0" smtClean="0"/>
              <a:t>pastelky.</a:t>
            </a:r>
            <a:endParaRPr lang="cs-CZ" sz="2400" dirty="0"/>
          </a:p>
          <a:p>
            <a:pPr lvl="0" hangingPunct="0"/>
            <a:r>
              <a:rPr lang="cs-CZ" sz="2400" b="1" dirty="0"/>
              <a:t>Inovace: interaktivní způsob učení, práce podle jednoduchých </a:t>
            </a:r>
            <a:r>
              <a:rPr lang="cs-CZ" sz="2400" b="1" dirty="0" smtClean="0"/>
              <a:t>pokynů, pravolevá </a:t>
            </a:r>
            <a:r>
              <a:rPr lang="cs-CZ" sz="2400" b="1" dirty="0" smtClean="0"/>
              <a:t>orientace.</a:t>
            </a:r>
            <a:endParaRPr lang="cs-CZ" sz="2400" dirty="0"/>
          </a:p>
          <a:p>
            <a:pPr lvl="0" hangingPunct="0"/>
            <a:r>
              <a:rPr lang="cs-CZ" sz="2400" b="1" dirty="0"/>
              <a:t>Metodické pokyny: </a:t>
            </a:r>
            <a:r>
              <a:rPr lang="cs-CZ" sz="2400" b="1" dirty="0" smtClean="0"/>
              <a:t>při minulé práci s pravolevou orientací</a:t>
            </a:r>
          </a:p>
          <a:p>
            <a:pPr marL="0" lvl="0" indent="0" hangingPunc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(u stromu v lese)se nám příliš nedařilo, proto si dnes</a:t>
            </a:r>
          </a:p>
          <a:p>
            <a:pPr marL="0" lvl="0" indent="0" hangingPunc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podobný úkol zopakujeme, pracuj podle pokynů- vlevo dole,</a:t>
            </a:r>
            <a:br>
              <a:rPr lang="cs-CZ" sz="2400" b="1" dirty="0" smtClean="0"/>
            </a:br>
            <a:r>
              <a:rPr lang="cs-CZ" sz="2400" b="1" dirty="0" smtClean="0"/>
              <a:t>     vpravo nahoře atd.</a:t>
            </a:r>
            <a:endParaRPr lang="cs-CZ" sz="2400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  <a:ln w="76200">
            <a:solidFill>
              <a:schemeClr val="accent3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dirty="0" smtClean="0"/>
              <a:t>Procvičení pravolevé orientace a orientace v </a:t>
            </a:r>
            <a:r>
              <a:rPr lang="cs-CZ" sz="2400" dirty="0" smtClean="0"/>
              <a:t>prostoru.</a:t>
            </a:r>
            <a:endParaRPr lang="cs-CZ" sz="2400" dirty="0"/>
          </a:p>
        </p:txBody>
      </p:sp>
      <p:pic>
        <p:nvPicPr>
          <p:cNvPr id="1026" name="Picture 2" descr="C:\Users\DykovaA\AppData\Local\Microsoft\Windows\Temporary Internet Files\Content.IE5\AJXPIPX0\MC900156169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060848"/>
            <a:ext cx="5112568" cy="4331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5617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Obrázek vybarvi podle pokynů: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23528" y="1412776"/>
            <a:ext cx="3008313" cy="4691063"/>
          </a:xfrm>
        </p:spPr>
        <p:txBody>
          <a:bodyPr>
            <a:normAutofit fontScale="92500"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Levé okno je </a:t>
            </a:r>
            <a:r>
              <a:rPr lang="cs-CZ" sz="1600" dirty="0" smtClean="0"/>
              <a:t>žluté.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Pravé okno je </a:t>
            </a:r>
            <a:r>
              <a:rPr lang="cs-CZ" sz="1600" dirty="0" smtClean="0"/>
              <a:t>modré.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Střecha je </a:t>
            </a:r>
            <a:r>
              <a:rPr lang="cs-CZ" sz="1600" dirty="0" smtClean="0"/>
              <a:t>červená.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Komín je </a:t>
            </a:r>
            <a:r>
              <a:rPr lang="cs-CZ" sz="1600" dirty="0" smtClean="0"/>
              <a:t>bílý.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Dým je světle </a:t>
            </a:r>
            <a:r>
              <a:rPr lang="cs-CZ" sz="1600" dirty="0" smtClean="0"/>
              <a:t>šedý.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Na dveřích se střídají dvě barvy – žlutá a hnědá a to tak, že první pruh zleva je </a:t>
            </a:r>
            <a:r>
              <a:rPr lang="cs-CZ" sz="1600" dirty="0" smtClean="0"/>
              <a:t>žlutý.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Z levého dolního rohu vede ke dveřím domu hnědá </a:t>
            </a:r>
            <a:r>
              <a:rPr lang="cs-CZ" sz="1600" dirty="0" smtClean="0"/>
              <a:t>cestička.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Do levého rohu nad domem namaluj žluté </a:t>
            </a:r>
            <a:r>
              <a:rPr lang="cs-CZ" sz="1600" dirty="0" smtClean="0"/>
              <a:t>slunce.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Do pravého rohu nad domem namaluj dva modré </a:t>
            </a:r>
            <a:r>
              <a:rPr lang="cs-CZ" sz="1600" dirty="0" smtClean="0"/>
              <a:t>mraky.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Vpravo  vedle domu roste </a:t>
            </a:r>
            <a:r>
              <a:rPr lang="cs-CZ" sz="1600" dirty="0" smtClean="0"/>
              <a:t>jabloň.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Před domem rostou 3 červené tulipány a jeden modrý </a:t>
            </a:r>
            <a:r>
              <a:rPr lang="cs-CZ" sz="1600" dirty="0" smtClean="0"/>
              <a:t>zvonek.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1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419872" y="116632"/>
            <a:ext cx="5472608" cy="6480720"/>
          </a:xfrm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Dům</a:t>
            </a:r>
            <a:endParaRPr lang="cs-CZ" sz="2000" dirty="0"/>
          </a:p>
        </p:txBody>
      </p:sp>
      <p:pic>
        <p:nvPicPr>
          <p:cNvPr id="1028" name="Picture 4" descr="C:\Users\DykovaA\AppData\Local\Microsoft\Windows\Temporary Internet Files\Content.IE5\4UEXPAYC\MC900029990[1].wmf"/>
          <p:cNvPicPr>
            <a:picLocks noChangeAspect="1" noChangeArrowheads="1"/>
          </p:cNvPicPr>
          <p:nvPr/>
        </p:nvPicPr>
        <p:blipFill>
          <a:blip r:embed="rId3" cstate="print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9808" y="908720"/>
            <a:ext cx="3480007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3249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258</Words>
  <Application>Microsoft Office PowerPoint</Application>
  <PresentationFormat>Předvádění na obrazovce (4:3)</PresentationFormat>
  <Paragraphs>35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Anotace:</vt:lpstr>
      <vt:lpstr>Procvičení pravolevé orientace a orientace v prostoru.</vt:lpstr>
      <vt:lpstr>Obrázek vybarvi podle pokynů: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20</cp:revision>
  <dcterms:created xsi:type="dcterms:W3CDTF">2011-08-21T15:31:45Z</dcterms:created>
  <dcterms:modified xsi:type="dcterms:W3CDTF">2012-03-09T15:53:04Z</dcterms:modified>
</cp:coreProperties>
</file>