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2" r:id="rId4"/>
    <p:sldId id="259" r:id="rId5"/>
    <p:sldId id="260" r:id="rId6"/>
    <p:sldId id="267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707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364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540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377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695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137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45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384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539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926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632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719484-5C80-4F0B-88CC-6A61489AFB1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A792F-19C7-4C46-B9A4-59489175C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446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VY_32_INOVACE_01_slova nadřazená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4856253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1726944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8664" y="332656"/>
            <a:ext cx="828092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>
                <a:solidFill>
                  <a:prstClr val="black"/>
                </a:solidFill>
                <a:ea typeface="+mj-ea"/>
                <a:cs typeface="+mj-cs"/>
              </a:rPr>
              <a:t>Anotace: </a:t>
            </a:r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Prezentace slouží k tréninku slov nadřazených.</a:t>
            </a:r>
            <a:b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Je určena pro žáky základní školy speciální.</a:t>
            </a:r>
            <a:b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Období vytvoření vzdělávacího materiálu – </a:t>
            </a:r>
            <a:r>
              <a:rPr lang="cs-CZ" sz="2400" dirty="0" smtClean="0">
                <a:solidFill>
                  <a:prstClr val="black"/>
                </a:solidFill>
                <a:ea typeface="+mj-ea"/>
                <a:cs typeface="+mj-cs"/>
              </a:rPr>
              <a:t>říjen </a:t>
            </a:r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356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KlaP2\AppData\Local\Microsoft\Windows\Temporary Internet Files\Content.IE5\5WG3M8BL\MP9002276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2"/>
            <a:ext cx="8136904" cy="538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661247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vidíte na obrázku?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99792" y="5661247"/>
            <a:ext cx="4031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Automobil, autobus motocykl a dodávku.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165304"/>
            <a:ext cx="2694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jim říkáme dohromady.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5983024"/>
            <a:ext cx="607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DOPRAVNÍ PROSTŘEDKY.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5014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KlaP2\AppData\Local\Microsoft\Windows\Temporary Internet Files\Content.IE5\V43LIRCG\MC90005670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2011"/>
            <a:ext cx="4053233" cy="3082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laP2\AppData\Local\Microsoft\Windows\Temporary Internet Files\Content.IE5\VQA4S61A\MP9004031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76" y="521056"/>
            <a:ext cx="4346407" cy="290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laP2\AppData\Local\Microsoft\Windows\Temporary Internet Files\Content.IE5\5WG3M8BL\MP9004224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60607"/>
            <a:ext cx="4461485" cy="290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KlaP2\AppData\Local\Microsoft\Windows\Temporary Internet Files\Content.IE5\V43LIRCG\MP9003999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77" y="3671069"/>
            <a:ext cx="4346407" cy="2896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577" y="101240"/>
            <a:ext cx="2015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obrázcích vidíte: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577" y="2996952"/>
            <a:ext cx="1009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LETADLO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03597" y="2996952"/>
            <a:ext cx="23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NÁKLADNÍ AUTOMOBIL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577" y="6181755"/>
            <a:ext cx="667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VLAK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48872" y="6181755"/>
            <a:ext cx="5723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LOĎ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68591" y="101240"/>
            <a:ext cx="3467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DOPRAVNÍ PROSTŘEDKY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6598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OSOBNÍ HYGIENU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  <p:pic>
        <p:nvPicPr>
          <p:cNvPr id="5128" name="Picture 8" descr="C:\Users\KlaP2\AppData\Local\Microsoft\Windows\Temporary Internet Files\Content.IE5\5WG3M8BL\MC900391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892" y="4434785"/>
            <a:ext cx="1599048" cy="150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KlaP2\AppData\Local\Microsoft\Windows\Temporary Internet Files\Content.IE5\OA70V0Y6\MC9000303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700808"/>
            <a:ext cx="1625803" cy="186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Administrator\Local Settings\Temporary Internet Files\Content.IE5\ZVLJ79OW\MC900250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3995743"/>
            <a:ext cx="2539497" cy="244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istrator\Local Settings\Temporary Internet Files\Content.IE5\ZVLJ79OW\MC9003511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38" y="476672"/>
            <a:ext cx="1399510" cy="3347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39752" y="1124744"/>
            <a:ext cx="4254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dodržujeme, abychom byli čistí a zdraví?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1796" y="4044647"/>
            <a:ext cx="1708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SPRCHUJEME SE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1796" y="6309320"/>
            <a:ext cx="1404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KOUPEME SE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04415" y="2564904"/>
            <a:ext cx="24967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SPLACHUJEME </a:t>
            </a:r>
          </a:p>
          <a:p>
            <a:r>
              <a:rPr lang="cs-CZ" dirty="0" smtClean="0"/>
              <a:t>A PO POUŽITÍ TOALETY </a:t>
            </a:r>
          </a:p>
          <a:p>
            <a:r>
              <a:rPr lang="cs-CZ" dirty="0" smtClean="0"/>
              <a:t>SI VŽDY UMYJEME RUCE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108344"/>
            <a:ext cx="3594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Dohromady říkáme, že dodržujeme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18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577" y="101240"/>
            <a:ext cx="2015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Na obrázcích vidíte: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26805" y="2967784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79646">
                    <a:lumMod val="75000"/>
                  </a:srgbClr>
                </a:solidFill>
              </a:rPr>
              <a:t>TRIČKA</a:t>
            </a:r>
            <a:endParaRPr lang="cs-CZ" dirty="0">
              <a:solidFill>
                <a:srgbClr val="F79646">
                  <a:lumMod val="75000"/>
                </a:srgb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577" y="6181755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79646">
                    <a:lumMod val="75000"/>
                  </a:srgbClr>
                </a:solidFill>
              </a:rPr>
              <a:t>ZIMNÍ BUNDU</a:t>
            </a:r>
            <a:endParaRPr lang="cs-CZ" dirty="0">
              <a:solidFill>
                <a:srgbClr val="F79646">
                  <a:lumMod val="75000"/>
                </a:srgb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88800" y="6181755"/>
            <a:ext cx="109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79646">
                    <a:lumMod val="75000"/>
                  </a:srgbClr>
                </a:solidFill>
              </a:rPr>
              <a:t>PONOŽKY</a:t>
            </a:r>
            <a:endParaRPr lang="cs-CZ" dirty="0">
              <a:solidFill>
                <a:srgbClr val="F79646">
                  <a:lumMod val="75000"/>
                </a:srgbClr>
              </a:solidFill>
            </a:endParaRPr>
          </a:p>
        </p:txBody>
      </p:sp>
      <p:pic>
        <p:nvPicPr>
          <p:cNvPr id="3075" name="Picture 3" descr="C:\Documents and Settings\Administrator\Local Settings\Temporary Internet Files\Content.IE5\4ZN720T9\MP9004231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77" y="446683"/>
            <a:ext cx="4234348" cy="290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577" y="2980230"/>
            <a:ext cx="888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PLAVKY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6" name="Picture 4" descr="C:\Documents and Settings\Administrator\Local Settings\Temporary Internet Files\Content.IE5\L08NLTOL\MP9004244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861" y="257278"/>
            <a:ext cx="2258748" cy="307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Administrator\Local Settings\Temporary Internet Files\Content.IE5\EDFO9SFQ\MC9003601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00" y="3446483"/>
            <a:ext cx="3128301" cy="3163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Administrator\Local Settings\Temporary Internet Files\Content.IE5\ZVLJ79OW\MC9002394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141" y="4410505"/>
            <a:ext cx="1123798" cy="178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Administrator\Local Settings\Temporary Internet Files\Content.IE5\L08NLTOL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446483"/>
            <a:ext cx="1596010" cy="325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967703" y="6240197"/>
            <a:ext cx="1050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KALHOTY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97385" y="-35110"/>
            <a:ext cx="27300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mherst CE" pitchFamily="2" charset="0"/>
              </a:rPr>
              <a:t>OBLEČENÍ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Amherst C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484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3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:\Users\KlaP2\AppData\Local\Microsoft\Windows\Temporary Internet Files\Content.IE5\5WG3M8BL\MP9002276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17" y="1131768"/>
            <a:ext cx="2865183" cy="1895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KlaP2\AppData\Local\Microsoft\Windows\Temporary Internet Files\Content.IE5\VQA4S61A\MC9002329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686" y="3055513"/>
            <a:ext cx="1440160" cy="135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KlaP2\AppData\Local\Microsoft\Windows\Temporary Internet Files\Content.IE5\OA70V0Y6\MC9003102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32388"/>
            <a:ext cx="2160240" cy="269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KlaP2\AppData\Local\Microsoft\Windows\Temporary Internet Files\Content.IE5\V43LIRCG\MP9001787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372" y="4875318"/>
            <a:ext cx="2329720" cy="155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8852" y="135998"/>
            <a:ext cx="78309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mherst CE" pitchFamily="2" charset="0"/>
              </a:rPr>
              <a:t>CVIČENÍ: </a:t>
            </a:r>
          </a:p>
          <a:p>
            <a:r>
              <a:rPr lang="cs-CZ" sz="2000" dirty="0" smtClean="0">
                <a:latin typeface="Amherst CE" pitchFamily="2" charset="0"/>
              </a:rPr>
              <a:t>JAK POJMENUJEŠ OBRÁZKY SLOVEM NADŘAZENÝM. </a:t>
            </a:r>
            <a:endParaRPr lang="cs-CZ" sz="2000" dirty="0">
              <a:latin typeface="Amherst CE" pitchFamily="2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75856" y="1520759"/>
            <a:ext cx="1407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DOPRAVNÍ</a:t>
            </a:r>
          </a:p>
          <a:p>
            <a:r>
              <a:rPr lang="cs-CZ" dirty="0" smtClean="0"/>
              <a:t>PROSTŘEDKY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60105" y="4725144"/>
            <a:ext cx="1031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OSOBNÍ </a:t>
            </a:r>
          </a:p>
          <a:p>
            <a:r>
              <a:rPr lang="cs-CZ" dirty="0" smtClean="0"/>
              <a:t>HYGIENA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131" y="3501008"/>
            <a:ext cx="1146175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Administrator\Local Settings\Temporary Internet Files\Content.IE5\EDFO9SFQ\MC9003512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448" y="1124744"/>
            <a:ext cx="2636395" cy="136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92080" y="1412776"/>
            <a:ext cx="1111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OBLEČENÍ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14982" y="5373878"/>
            <a:ext cx="1407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DOPRAVNÍ</a:t>
            </a:r>
          </a:p>
          <a:p>
            <a:r>
              <a:rPr lang="cs-CZ" dirty="0" smtClean="0"/>
              <a:t>PROSTŘEDKY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3501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  <p:bldP spid="7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na www: </a:t>
            </a:r>
            <a:r>
              <a:rPr lang="en-US" sz="2400" dirty="0">
                <a:solidFill>
                  <a:prstClr val="black"/>
                </a:solidFill>
              </a:rPr>
              <a:t>&lt;http</a:t>
            </a:r>
            <a:r>
              <a:rPr lang="cs-CZ" sz="2400" dirty="0">
                <a:solidFill>
                  <a:prstClr val="black"/>
                </a:solidFill>
              </a:rPr>
              <a:t>://office.microsoft.com</a:t>
            </a:r>
            <a:r>
              <a:rPr lang="en-US" sz="2400" dirty="0">
                <a:solidFill>
                  <a:prstClr val="black"/>
                </a:solidFill>
              </a:rPr>
              <a:t>&gt;</a:t>
            </a:r>
            <a:endParaRPr lang="cs-CZ" sz="24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64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108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ZŠP a ZŠS Uherský Brod  projekt č. CZ.1.07/1.4.00/21.0961  Smyslová výchova  Č. DUMu:  VY_32_INOVACE_01_slova nadřazená </vt:lpstr>
      <vt:lpstr>Prezentace aplikace PowerPoint</vt:lpstr>
      <vt:lpstr>Prezentace aplikace PowerPoint</vt:lpstr>
      <vt:lpstr>Prezentace aplikace PowerPoint</vt:lpstr>
      <vt:lpstr>OSOBNÍ HYGIENU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KlaP2</dc:creator>
  <cp:lastModifiedBy>KlaP2</cp:lastModifiedBy>
  <cp:revision>21</cp:revision>
  <dcterms:created xsi:type="dcterms:W3CDTF">2011-10-10T20:23:19Z</dcterms:created>
  <dcterms:modified xsi:type="dcterms:W3CDTF">2012-06-22T06:52:56Z</dcterms:modified>
</cp:coreProperties>
</file>