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0" r:id="rId4"/>
    <p:sldId id="261" r:id="rId5"/>
    <p:sldId id="263" r:id="rId6"/>
    <p:sldId id="266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1030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vymýšlí řešení problému, po kliknutí enter se objeví řešení.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vymýšlí řešení problému, po kliknutí enter se objeví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vymýšlí řešení problému, úkolem je použít novou slovní zásobu.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 kliknutí enter se objeví řešení.</a:t>
            </a:r>
            <a:endParaRPr lang="cs-CZ" sz="1000" i="1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Everyday problems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a rozšiřování znalosti slovní zásoby - každodenní problémy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uzivatel\AppData\Local\Microsoft\Windows\Temporary Internet Files\Content.IE5\NT9S0EPY\MM90028358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980728"/>
            <a:ext cx="1638686" cy="1289100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MOZB783D\MC9002526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852936"/>
            <a:ext cx="1755648" cy="1415491"/>
          </a:xfrm>
          <a:prstGeom prst="rect">
            <a:avLst/>
          </a:prstGeom>
          <a:noFill/>
        </p:spPr>
      </p:pic>
      <p:pic>
        <p:nvPicPr>
          <p:cNvPr id="1033" name="Picture 9" descr="C:\Users\uzivatel\AppData\Local\Microsoft\Windows\Temporary Internet Files\Content.IE5\ZB8PA7V6\MC9002904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49871" y="4451231"/>
            <a:ext cx="1136210" cy="1339913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1043608" y="764704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TV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isn‘t working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43608" y="1556792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repair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043608" y="2852936"/>
            <a:ext cx="410445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washing machine is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broken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043608" y="3645024"/>
            <a:ext cx="3960440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need somebody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mend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194884" y="4473116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room is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untidy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194884" y="5193196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must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tidy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Users\uzivatel\AppData\Local\Microsoft\Windows\Temporary Internet Files\Content.IE5\SEVB6NRY\MC9003610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692696"/>
            <a:ext cx="1827886" cy="1813255"/>
          </a:xfrm>
          <a:prstGeom prst="rect">
            <a:avLst/>
          </a:prstGeom>
          <a:noFill/>
        </p:spPr>
      </p:pic>
      <p:pic>
        <p:nvPicPr>
          <p:cNvPr id="2053" name="Picture 5" descr="C:\Users\uzivatel\AppData\Local\Microsoft\Windows\Temporary Internet Files\Content.IE5\ZB8PA7V6\MC9000569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636912"/>
            <a:ext cx="2520280" cy="1584176"/>
          </a:xfrm>
          <a:prstGeom prst="rect">
            <a:avLst/>
          </a:prstGeom>
          <a:noFill/>
        </p:spPr>
      </p:pic>
      <p:pic>
        <p:nvPicPr>
          <p:cNvPr id="2055" name="Picture 7" descr="C:\Users\uzivatel\AppData\Local\Microsoft\Windows\Temporary Internet Files\Content.IE5\SEVB6NRY\MC9003519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3191" y="4207252"/>
            <a:ext cx="1343125" cy="1539839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1115616" y="764704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are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having a row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115616" y="1556792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should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apologize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15616" y="2708920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 is going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late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115616" y="3501008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 is in a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bad mood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29772" y="5121188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repair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115616" y="4329100"/>
            <a:ext cx="3888432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photocopier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is out of order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899592" y="476672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TV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isn‘t working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860032" y="404664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repair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7544" y="1340768"/>
            <a:ext cx="410445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washing machine is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broken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860032" y="1340768"/>
            <a:ext cx="3960440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need somebody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mend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827584" y="2204864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room is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untidy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932040" y="2204864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 must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tidy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27584" y="3212976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are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having a row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04048" y="3212976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should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apologize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899592" y="4293096"/>
            <a:ext cx="3024336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 is going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 late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60032" y="4293096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 is in a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bad mood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11560" y="5229200"/>
            <a:ext cx="3888432" cy="648072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 photocopier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is out of order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076056" y="5229200"/>
            <a:ext cx="3024336" cy="64807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repair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it.</a:t>
            </a:r>
            <a:endParaRPr lang="en-GB" sz="20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309</Words>
  <Application>Microsoft Office PowerPoint</Application>
  <PresentationFormat>Předvádění na obrazovce (4:3)</PresentationFormat>
  <Paragraphs>63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44</cp:revision>
  <dcterms:created xsi:type="dcterms:W3CDTF">2011-05-26T14:17:08Z</dcterms:created>
  <dcterms:modified xsi:type="dcterms:W3CDTF">2011-12-10T15:47:15Z</dcterms:modified>
</cp:coreProperties>
</file>