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406" r:id="rId2"/>
    <p:sldId id="384" r:id="rId3"/>
    <p:sldId id="386" r:id="rId4"/>
    <p:sldId id="38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7473A03-0887-4E2C-BE23-E19BFF817024}">
          <p14:sldIdLst>
            <p14:sldId id="406"/>
            <p14:sldId id="384"/>
            <p14:sldId id="386"/>
            <p14:sldId id="38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759" autoAdjust="0"/>
    <p:restoredTop sz="94660"/>
  </p:normalViewPr>
  <p:slideViewPr>
    <p:cSldViewPr>
      <p:cViewPr varScale="1">
        <p:scale>
          <a:sx n="74" d="100"/>
          <a:sy n="74" d="100"/>
        </p:scale>
        <p:origin x="-7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VY_32_INOVACE_20_PRV.-PRÁZDNINY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PRÁZDNINY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PRÁZDNINY- DOVOLENÁ, REKREACE,      TÁBORY, VÝLETY, TURIDTIKA, ZÁŽITKY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24580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02" b="44228"/>
          <a:stretch/>
        </p:blipFill>
        <p:spPr bwMode="auto">
          <a:xfrm>
            <a:off x="323528" y="2564904"/>
            <a:ext cx="7488832" cy="36004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7402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548" b="5621"/>
          <a:stretch/>
        </p:blipFill>
        <p:spPr bwMode="auto">
          <a:xfrm>
            <a:off x="467544" y="1628800"/>
            <a:ext cx="7488832" cy="446449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8862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PRÁZDNINY.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63. </a:t>
            </a:r>
            <a:r>
              <a:rPr lang="cs-CZ" dirty="0"/>
              <a:t>ISBN 80-85806-80-0.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954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696</TotalTime>
  <Words>33</Words>
  <Application>Microsoft Office PowerPoint</Application>
  <PresentationFormat>Předvádění na obrazovce (4:3)</PresentationFormat>
  <Paragraphs>11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PRVOUKA</vt:lpstr>
      <vt:lpstr>PRÁZDNINY</vt:lpstr>
      <vt:lpstr>ÚKOLY:</vt:lpstr>
      <vt:lpstr>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Valued Acer Customer</cp:lastModifiedBy>
  <cp:revision>67</cp:revision>
  <dcterms:created xsi:type="dcterms:W3CDTF">2011-12-29T10:37:36Z</dcterms:created>
  <dcterms:modified xsi:type="dcterms:W3CDTF">2011-12-30T14:10:07Z</dcterms:modified>
</cp:coreProperties>
</file>