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64" r:id="rId1"/>
  </p:sldMasterIdLst>
  <p:sldIdLst>
    <p:sldId id="269" r:id="rId2"/>
    <p:sldId id="256" r:id="rId3"/>
    <p:sldId id="262" r:id="rId4"/>
    <p:sldId id="263" r:id="rId5"/>
    <p:sldId id="267" r:id="rId6"/>
    <p:sldId id="264" r:id="rId7"/>
    <p:sldId id="257" r:id="rId8"/>
    <p:sldId id="266" r:id="rId9"/>
    <p:sldId id="265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FAC50CA-FBBD-42E9-A559-16517140DE7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47EB8A9E-F002-4552-8AAA-A398E22EAB45}">
      <dgm:prSet custT="1"/>
      <dgm:spPr/>
      <dgm:t>
        <a:bodyPr/>
        <a:lstStyle/>
        <a:p>
          <a:pPr rtl="0"/>
          <a:r>
            <a:rPr lang="cs-CZ" sz="2600" dirty="0" smtClean="0"/>
            <a:t>Kdo šetří,</a:t>
          </a:r>
          <a:endParaRPr lang="cs-CZ" sz="2600" dirty="0"/>
        </a:p>
      </dgm:t>
    </dgm:pt>
    <dgm:pt modelId="{5A284174-A713-4E34-BD82-99A9DDDA2635}" type="parTrans" cxnId="{A03BAEAA-8A39-49F8-BECB-EAA3323C942C}">
      <dgm:prSet/>
      <dgm:spPr/>
      <dgm:t>
        <a:bodyPr/>
        <a:lstStyle/>
        <a:p>
          <a:endParaRPr lang="cs-CZ"/>
        </a:p>
      </dgm:t>
    </dgm:pt>
    <dgm:pt modelId="{A7CE3344-7162-4FAF-B26C-49EE98B55BB3}" type="sibTrans" cxnId="{A03BAEAA-8A39-49F8-BECB-EAA3323C942C}">
      <dgm:prSet/>
      <dgm:spPr/>
      <dgm:t>
        <a:bodyPr/>
        <a:lstStyle/>
        <a:p>
          <a:endParaRPr lang="cs-CZ"/>
        </a:p>
      </dgm:t>
    </dgm:pt>
    <dgm:pt modelId="{C7D6BA1C-CB1C-4071-B824-B1D46A657E74}">
      <dgm:prSet custT="1"/>
      <dgm:spPr/>
      <dgm:t>
        <a:bodyPr/>
        <a:lstStyle/>
        <a:p>
          <a:pPr rtl="0"/>
          <a:r>
            <a:rPr lang="cs-CZ" sz="2600" dirty="0" smtClean="0"/>
            <a:t>Líná huba,</a:t>
          </a:r>
          <a:endParaRPr lang="cs-CZ" sz="2600" dirty="0"/>
        </a:p>
      </dgm:t>
    </dgm:pt>
    <dgm:pt modelId="{E08DC799-9225-4086-AF22-A561BD29654D}" type="parTrans" cxnId="{C95BD8C9-D5D5-47AF-9FD6-F9733601AC48}">
      <dgm:prSet/>
      <dgm:spPr/>
      <dgm:t>
        <a:bodyPr/>
        <a:lstStyle/>
        <a:p>
          <a:endParaRPr lang="cs-CZ"/>
        </a:p>
      </dgm:t>
    </dgm:pt>
    <dgm:pt modelId="{C60FB7A5-E359-460C-9032-98CA4088483A}" type="sibTrans" cxnId="{C95BD8C9-D5D5-47AF-9FD6-F9733601AC48}">
      <dgm:prSet/>
      <dgm:spPr/>
      <dgm:t>
        <a:bodyPr/>
        <a:lstStyle/>
        <a:p>
          <a:endParaRPr lang="cs-CZ"/>
        </a:p>
      </dgm:t>
    </dgm:pt>
    <dgm:pt modelId="{ABDD6479-F1F7-47EF-9C05-B4786FBDFC80}">
      <dgm:prSet custT="1"/>
      <dgm:spPr/>
      <dgm:t>
        <a:bodyPr/>
        <a:lstStyle/>
        <a:p>
          <a:pPr rtl="0"/>
          <a:r>
            <a:rPr lang="cs-CZ" sz="2600" dirty="0" smtClean="0"/>
            <a:t>Mluviti stříbro,</a:t>
          </a:r>
          <a:endParaRPr lang="cs-CZ" sz="2600" dirty="0"/>
        </a:p>
      </dgm:t>
    </dgm:pt>
    <dgm:pt modelId="{2ADCDFB7-6871-4AB0-9807-25C002AFB3B7}" type="parTrans" cxnId="{F488C0B5-698C-4AD5-9E99-E7D6C20A23A3}">
      <dgm:prSet/>
      <dgm:spPr/>
      <dgm:t>
        <a:bodyPr/>
        <a:lstStyle/>
        <a:p>
          <a:endParaRPr lang="cs-CZ"/>
        </a:p>
      </dgm:t>
    </dgm:pt>
    <dgm:pt modelId="{40D87638-9852-4417-9E6C-ABD9126254F5}" type="sibTrans" cxnId="{F488C0B5-698C-4AD5-9E99-E7D6C20A23A3}">
      <dgm:prSet/>
      <dgm:spPr/>
      <dgm:t>
        <a:bodyPr/>
        <a:lstStyle/>
        <a:p>
          <a:endParaRPr lang="cs-CZ"/>
        </a:p>
      </dgm:t>
    </dgm:pt>
    <dgm:pt modelId="{05BE4E96-B1C5-4659-98C1-BEC1AD93B5E1}">
      <dgm:prSet custT="1"/>
      <dgm:spPr/>
      <dgm:t>
        <a:bodyPr/>
        <a:lstStyle/>
        <a:p>
          <a:pPr rtl="0"/>
          <a:r>
            <a:rPr lang="cs-CZ" sz="2600" dirty="0" smtClean="0"/>
            <a:t>Kdo pozdě chodí,</a:t>
          </a:r>
          <a:endParaRPr lang="cs-CZ" sz="2600" dirty="0"/>
        </a:p>
      </dgm:t>
    </dgm:pt>
    <dgm:pt modelId="{DF105AD2-0B3D-4C2C-8B0F-ED8B56D5B082}" type="parTrans" cxnId="{8A1D309C-1CF3-48CD-9BBB-005E1DB889CE}">
      <dgm:prSet/>
      <dgm:spPr/>
      <dgm:t>
        <a:bodyPr/>
        <a:lstStyle/>
        <a:p>
          <a:endParaRPr lang="cs-CZ"/>
        </a:p>
      </dgm:t>
    </dgm:pt>
    <dgm:pt modelId="{9A4FE302-C3D3-4548-AE54-C92289C21E6E}" type="sibTrans" cxnId="{8A1D309C-1CF3-48CD-9BBB-005E1DB889CE}">
      <dgm:prSet/>
      <dgm:spPr/>
      <dgm:t>
        <a:bodyPr/>
        <a:lstStyle/>
        <a:p>
          <a:endParaRPr lang="cs-CZ"/>
        </a:p>
      </dgm:t>
    </dgm:pt>
    <dgm:pt modelId="{653B263D-9EC8-4495-9659-7ECD687365FE}">
      <dgm:prSet custT="1"/>
      <dgm:spPr/>
      <dgm:t>
        <a:bodyPr/>
        <a:lstStyle/>
        <a:p>
          <a:pPr rtl="0"/>
          <a:r>
            <a:rPr lang="cs-CZ" sz="2600" dirty="0" smtClean="0"/>
            <a:t>Kdo se směje naposled,</a:t>
          </a:r>
          <a:endParaRPr lang="cs-CZ" sz="2600" dirty="0"/>
        </a:p>
      </dgm:t>
    </dgm:pt>
    <dgm:pt modelId="{12D611BE-8169-4F62-A5FB-8E7771332499}" type="parTrans" cxnId="{6C8A9842-FB96-4AF2-8EFB-E64317614407}">
      <dgm:prSet/>
      <dgm:spPr/>
      <dgm:t>
        <a:bodyPr/>
        <a:lstStyle/>
        <a:p>
          <a:endParaRPr lang="cs-CZ"/>
        </a:p>
      </dgm:t>
    </dgm:pt>
    <dgm:pt modelId="{B8E74BD2-C78A-46D7-801B-FD2FCAB0A1AE}" type="sibTrans" cxnId="{6C8A9842-FB96-4AF2-8EFB-E64317614407}">
      <dgm:prSet/>
      <dgm:spPr/>
      <dgm:t>
        <a:bodyPr/>
        <a:lstStyle/>
        <a:p>
          <a:endParaRPr lang="cs-CZ"/>
        </a:p>
      </dgm:t>
    </dgm:pt>
    <dgm:pt modelId="{6AE53505-98AE-49E2-8F76-F00078BDD9BB}">
      <dgm:prSet custT="1"/>
      <dgm:spPr/>
      <dgm:t>
        <a:bodyPr/>
        <a:lstStyle/>
        <a:p>
          <a:pPr rtl="0"/>
          <a:r>
            <a:rPr lang="cs-CZ" sz="2600" dirty="0" smtClean="0"/>
            <a:t>Kam ho ráno postavíš,</a:t>
          </a:r>
          <a:endParaRPr lang="cs-CZ" sz="2600" dirty="0"/>
        </a:p>
      </dgm:t>
    </dgm:pt>
    <dgm:pt modelId="{48F0FA92-910F-4E60-A87F-82806BFC25D6}" type="parTrans" cxnId="{124BCE29-8AEA-4757-931E-8B7A5D7E7569}">
      <dgm:prSet/>
      <dgm:spPr/>
      <dgm:t>
        <a:bodyPr/>
        <a:lstStyle/>
        <a:p>
          <a:endParaRPr lang="cs-CZ"/>
        </a:p>
      </dgm:t>
    </dgm:pt>
    <dgm:pt modelId="{089516D7-F5A9-4779-8825-ECC0BE3AB20F}" type="sibTrans" cxnId="{124BCE29-8AEA-4757-931E-8B7A5D7E7569}">
      <dgm:prSet/>
      <dgm:spPr/>
      <dgm:t>
        <a:bodyPr/>
        <a:lstStyle/>
        <a:p>
          <a:endParaRPr lang="cs-CZ"/>
        </a:p>
      </dgm:t>
    </dgm:pt>
    <dgm:pt modelId="{29648955-1F8A-4E37-BE5A-ADC50C70628B}" type="pres">
      <dgm:prSet presAssocID="{8FAC50CA-FBBD-42E9-A559-16517140DE7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C95CE4B-99C8-4BD5-A4FF-3047311D7C6D}" type="pres">
      <dgm:prSet presAssocID="{47EB8A9E-F002-4552-8AAA-A398E22EAB45}" presName="parentText" presStyleLbl="node1" presStyleIdx="0" presStyleCnt="6" custLinFactNeighborX="-331" custLinFactNeighborY="1855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CC541B-CBD3-43DE-A9DE-27C39EBF0DCF}" type="pres">
      <dgm:prSet presAssocID="{A7CE3344-7162-4FAF-B26C-49EE98B55BB3}" presName="spacer" presStyleCnt="0"/>
      <dgm:spPr/>
    </dgm:pt>
    <dgm:pt modelId="{7D805035-43E4-47F2-B5F1-8DEB9181D87A}" type="pres">
      <dgm:prSet presAssocID="{C7D6BA1C-CB1C-4071-B824-B1D46A657E74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D68CEC-30C1-40E0-9572-AF7CB02CF7B5}" type="pres">
      <dgm:prSet presAssocID="{C60FB7A5-E359-460C-9032-98CA4088483A}" presName="spacer" presStyleCnt="0"/>
      <dgm:spPr/>
    </dgm:pt>
    <dgm:pt modelId="{35E380CA-3EB4-4094-A1BD-A44C08FE678B}" type="pres">
      <dgm:prSet presAssocID="{ABDD6479-F1F7-47EF-9C05-B4786FBDFC80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BD9EB5-B322-4C05-A1B4-B44D7F8817B5}" type="pres">
      <dgm:prSet presAssocID="{40D87638-9852-4417-9E6C-ABD9126254F5}" presName="spacer" presStyleCnt="0"/>
      <dgm:spPr/>
    </dgm:pt>
    <dgm:pt modelId="{F6CBA4D8-6247-414A-9E8E-7CF50577B5C6}" type="pres">
      <dgm:prSet presAssocID="{05BE4E96-B1C5-4659-98C1-BEC1AD93B5E1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6CD5EE-25CC-459D-9FFE-963ACF3A5C91}" type="pres">
      <dgm:prSet presAssocID="{9A4FE302-C3D3-4548-AE54-C92289C21E6E}" presName="spacer" presStyleCnt="0"/>
      <dgm:spPr/>
    </dgm:pt>
    <dgm:pt modelId="{10A89CD3-90EB-4B05-A885-75D6B5743201}" type="pres">
      <dgm:prSet presAssocID="{653B263D-9EC8-4495-9659-7ECD687365FE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717BD4-2BE0-4187-9B92-57B4920570BE}" type="pres">
      <dgm:prSet presAssocID="{B8E74BD2-C78A-46D7-801B-FD2FCAB0A1AE}" presName="spacer" presStyleCnt="0"/>
      <dgm:spPr/>
    </dgm:pt>
    <dgm:pt modelId="{766935FA-5A85-4584-972F-FA267EED89AB}" type="pres">
      <dgm:prSet presAssocID="{6AE53505-98AE-49E2-8F76-F00078BDD9BB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24BCE29-8AEA-4757-931E-8B7A5D7E7569}" srcId="{8FAC50CA-FBBD-42E9-A559-16517140DE71}" destId="{6AE53505-98AE-49E2-8F76-F00078BDD9BB}" srcOrd="5" destOrd="0" parTransId="{48F0FA92-910F-4E60-A87F-82806BFC25D6}" sibTransId="{089516D7-F5A9-4779-8825-ECC0BE3AB20F}"/>
    <dgm:cxn modelId="{CBBA9C20-A279-4C25-9940-3D4843CE7F5B}" type="presOf" srcId="{6AE53505-98AE-49E2-8F76-F00078BDD9BB}" destId="{766935FA-5A85-4584-972F-FA267EED89AB}" srcOrd="0" destOrd="0" presId="urn:microsoft.com/office/officeart/2005/8/layout/vList2"/>
    <dgm:cxn modelId="{DCE0BBFB-5A8D-4043-9102-BD69D60E5AA7}" type="presOf" srcId="{8FAC50CA-FBBD-42E9-A559-16517140DE71}" destId="{29648955-1F8A-4E37-BE5A-ADC50C70628B}" srcOrd="0" destOrd="0" presId="urn:microsoft.com/office/officeart/2005/8/layout/vList2"/>
    <dgm:cxn modelId="{711158C7-BD84-45A7-87B4-FC5ADAC66D4E}" type="presOf" srcId="{05BE4E96-B1C5-4659-98C1-BEC1AD93B5E1}" destId="{F6CBA4D8-6247-414A-9E8E-7CF50577B5C6}" srcOrd="0" destOrd="0" presId="urn:microsoft.com/office/officeart/2005/8/layout/vList2"/>
    <dgm:cxn modelId="{6C8A9842-FB96-4AF2-8EFB-E64317614407}" srcId="{8FAC50CA-FBBD-42E9-A559-16517140DE71}" destId="{653B263D-9EC8-4495-9659-7ECD687365FE}" srcOrd="4" destOrd="0" parTransId="{12D611BE-8169-4F62-A5FB-8E7771332499}" sibTransId="{B8E74BD2-C78A-46D7-801B-FD2FCAB0A1AE}"/>
    <dgm:cxn modelId="{222EE2CF-950D-41E0-B56F-B64F5CF71215}" type="presOf" srcId="{47EB8A9E-F002-4552-8AAA-A398E22EAB45}" destId="{AC95CE4B-99C8-4BD5-A4FF-3047311D7C6D}" srcOrd="0" destOrd="0" presId="urn:microsoft.com/office/officeart/2005/8/layout/vList2"/>
    <dgm:cxn modelId="{8A1D309C-1CF3-48CD-9BBB-005E1DB889CE}" srcId="{8FAC50CA-FBBD-42E9-A559-16517140DE71}" destId="{05BE4E96-B1C5-4659-98C1-BEC1AD93B5E1}" srcOrd="3" destOrd="0" parTransId="{DF105AD2-0B3D-4C2C-8B0F-ED8B56D5B082}" sibTransId="{9A4FE302-C3D3-4548-AE54-C92289C21E6E}"/>
    <dgm:cxn modelId="{EB010338-AFA3-48C6-81F5-D65161FCF404}" type="presOf" srcId="{653B263D-9EC8-4495-9659-7ECD687365FE}" destId="{10A89CD3-90EB-4B05-A885-75D6B5743201}" srcOrd="0" destOrd="0" presId="urn:microsoft.com/office/officeart/2005/8/layout/vList2"/>
    <dgm:cxn modelId="{F488C0B5-698C-4AD5-9E99-E7D6C20A23A3}" srcId="{8FAC50CA-FBBD-42E9-A559-16517140DE71}" destId="{ABDD6479-F1F7-47EF-9C05-B4786FBDFC80}" srcOrd="2" destOrd="0" parTransId="{2ADCDFB7-6871-4AB0-9807-25C002AFB3B7}" sibTransId="{40D87638-9852-4417-9E6C-ABD9126254F5}"/>
    <dgm:cxn modelId="{2071C45B-570F-4DC6-8066-36EA2EA60084}" type="presOf" srcId="{ABDD6479-F1F7-47EF-9C05-B4786FBDFC80}" destId="{35E380CA-3EB4-4094-A1BD-A44C08FE678B}" srcOrd="0" destOrd="0" presId="urn:microsoft.com/office/officeart/2005/8/layout/vList2"/>
    <dgm:cxn modelId="{A03BAEAA-8A39-49F8-BECB-EAA3323C942C}" srcId="{8FAC50CA-FBBD-42E9-A559-16517140DE71}" destId="{47EB8A9E-F002-4552-8AAA-A398E22EAB45}" srcOrd="0" destOrd="0" parTransId="{5A284174-A713-4E34-BD82-99A9DDDA2635}" sibTransId="{A7CE3344-7162-4FAF-B26C-49EE98B55BB3}"/>
    <dgm:cxn modelId="{01F87A94-90B4-43EA-ACA0-FA3EEBE9D71D}" type="presOf" srcId="{C7D6BA1C-CB1C-4071-B824-B1D46A657E74}" destId="{7D805035-43E4-47F2-B5F1-8DEB9181D87A}" srcOrd="0" destOrd="0" presId="urn:microsoft.com/office/officeart/2005/8/layout/vList2"/>
    <dgm:cxn modelId="{C95BD8C9-D5D5-47AF-9FD6-F9733601AC48}" srcId="{8FAC50CA-FBBD-42E9-A559-16517140DE71}" destId="{C7D6BA1C-CB1C-4071-B824-B1D46A657E74}" srcOrd="1" destOrd="0" parTransId="{E08DC799-9225-4086-AF22-A561BD29654D}" sibTransId="{C60FB7A5-E359-460C-9032-98CA4088483A}"/>
    <dgm:cxn modelId="{41BA81EF-7F12-4AD7-87FF-F437BED8A5A6}" type="presParOf" srcId="{29648955-1F8A-4E37-BE5A-ADC50C70628B}" destId="{AC95CE4B-99C8-4BD5-A4FF-3047311D7C6D}" srcOrd="0" destOrd="0" presId="urn:microsoft.com/office/officeart/2005/8/layout/vList2"/>
    <dgm:cxn modelId="{60439BAD-D90C-44AF-81D0-D1E38869BC40}" type="presParOf" srcId="{29648955-1F8A-4E37-BE5A-ADC50C70628B}" destId="{7ACC541B-CBD3-43DE-A9DE-27C39EBF0DCF}" srcOrd="1" destOrd="0" presId="urn:microsoft.com/office/officeart/2005/8/layout/vList2"/>
    <dgm:cxn modelId="{BD9EA8EE-1EE5-40E4-BDF3-47B685E39E5A}" type="presParOf" srcId="{29648955-1F8A-4E37-BE5A-ADC50C70628B}" destId="{7D805035-43E4-47F2-B5F1-8DEB9181D87A}" srcOrd="2" destOrd="0" presId="urn:microsoft.com/office/officeart/2005/8/layout/vList2"/>
    <dgm:cxn modelId="{65B80FCA-2404-4F97-806F-8783222A743E}" type="presParOf" srcId="{29648955-1F8A-4E37-BE5A-ADC50C70628B}" destId="{28D68CEC-30C1-40E0-9572-AF7CB02CF7B5}" srcOrd="3" destOrd="0" presId="urn:microsoft.com/office/officeart/2005/8/layout/vList2"/>
    <dgm:cxn modelId="{B4894C5F-673A-4BFE-94DE-CD0DA54B6F84}" type="presParOf" srcId="{29648955-1F8A-4E37-BE5A-ADC50C70628B}" destId="{35E380CA-3EB4-4094-A1BD-A44C08FE678B}" srcOrd="4" destOrd="0" presId="urn:microsoft.com/office/officeart/2005/8/layout/vList2"/>
    <dgm:cxn modelId="{8A806E5B-D001-4ED3-9218-C93A148644DE}" type="presParOf" srcId="{29648955-1F8A-4E37-BE5A-ADC50C70628B}" destId="{52BD9EB5-B322-4C05-A1B4-B44D7F8817B5}" srcOrd="5" destOrd="0" presId="urn:microsoft.com/office/officeart/2005/8/layout/vList2"/>
    <dgm:cxn modelId="{456CDBC9-03A0-47E8-BF74-85DEDCDE6DFC}" type="presParOf" srcId="{29648955-1F8A-4E37-BE5A-ADC50C70628B}" destId="{F6CBA4D8-6247-414A-9E8E-7CF50577B5C6}" srcOrd="6" destOrd="0" presId="urn:microsoft.com/office/officeart/2005/8/layout/vList2"/>
    <dgm:cxn modelId="{9B5FFB3B-E545-4A5A-8098-CE7B1F163634}" type="presParOf" srcId="{29648955-1F8A-4E37-BE5A-ADC50C70628B}" destId="{D46CD5EE-25CC-459D-9FFE-963ACF3A5C91}" srcOrd="7" destOrd="0" presId="urn:microsoft.com/office/officeart/2005/8/layout/vList2"/>
    <dgm:cxn modelId="{D3975DB5-32BD-4DD0-A138-7B55DA5D582D}" type="presParOf" srcId="{29648955-1F8A-4E37-BE5A-ADC50C70628B}" destId="{10A89CD3-90EB-4B05-A885-75D6B5743201}" srcOrd="8" destOrd="0" presId="urn:microsoft.com/office/officeart/2005/8/layout/vList2"/>
    <dgm:cxn modelId="{F6E90EE6-8611-41B9-90B4-8C6DAF8188EC}" type="presParOf" srcId="{29648955-1F8A-4E37-BE5A-ADC50C70628B}" destId="{14717BD4-2BE0-4187-9B92-57B4920570BE}" srcOrd="9" destOrd="0" presId="urn:microsoft.com/office/officeart/2005/8/layout/vList2"/>
    <dgm:cxn modelId="{3C1A9D18-CABE-421F-AA05-8523A9AE3846}" type="presParOf" srcId="{29648955-1F8A-4E37-BE5A-ADC50C70628B}" destId="{766935FA-5A85-4584-972F-FA267EED89AB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95CE4B-99C8-4BD5-A4FF-3047311D7C6D}">
      <dsp:nvSpPr>
        <dsp:cNvPr id="0" name=""/>
        <dsp:cNvSpPr/>
      </dsp:nvSpPr>
      <dsp:spPr>
        <a:xfrm>
          <a:off x="0" y="2901"/>
          <a:ext cx="4070431" cy="5713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Kdo šetří,</a:t>
          </a:r>
          <a:endParaRPr lang="cs-CZ" sz="2600" kern="1200" dirty="0"/>
        </a:p>
      </dsp:txBody>
      <dsp:txXfrm>
        <a:off x="27890" y="30791"/>
        <a:ext cx="4014651" cy="515554"/>
      </dsp:txXfrm>
    </dsp:sp>
    <dsp:sp modelId="{7D805035-43E4-47F2-B5F1-8DEB9181D87A}">
      <dsp:nvSpPr>
        <dsp:cNvPr id="0" name=""/>
        <dsp:cNvSpPr/>
      </dsp:nvSpPr>
      <dsp:spPr>
        <a:xfrm>
          <a:off x="0" y="584841"/>
          <a:ext cx="4070431" cy="5713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Líná huba,</a:t>
          </a:r>
          <a:endParaRPr lang="cs-CZ" sz="2600" kern="1200" dirty="0"/>
        </a:p>
      </dsp:txBody>
      <dsp:txXfrm>
        <a:off x="27890" y="612731"/>
        <a:ext cx="4014651" cy="515554"/>
      </dsp:txXfrm>
    </dsp:sp>
    <dsp:sp modelId="{35E380CA-3EB4-4094-A1BD-A44C08FE678B}">
      <dsp:nvSpPr>
        <dsp:cNvPr id="0" name=""/>
        <dsp:cNvSpPr/>
      </dsp:nvSpPr>
      <dsp:spPr>
        <a:xfrm>
          <a:off x="0" y="1169197"/>
          <a:ext cx="4070431" cy="5713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Mluviti stříbro,</a:t>
          </a:r>
          <a:endParaRPr lang="cs-CZ" sz="2600" kern="1200" dirty="0"/>
        </a:p>
      </dsp:txBody>
      <dsp:txXfrm>
        <a:off x="27890" y="1197087"/>
        <a:ext cx="4014651" cy="515554"/>
      </dsp:txXfrm>
    </dsp:sp>
    <dsp:sp modelId="{F6CBA4D8-6247-414A-9E8E-7CF50577B5C6}">
      <dsp:nvSpPr>
        <dsp:cNvPr id="0" name=""/>
        <dsp:cNvSpPr/>
      </dsp:nvSpPr>
      <dsp:spPr>
        <a:xfrm>
          <a:off x="0" y="1753554"/>
          <a:ext cx="4070431" cy="5713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Kdo pozdě chodí,</a:t>
          </a:r>
          <a:endParaRPr lang="cs-CZ" sz="2600" kern="1200" dirty="0"/>
        </a:p>
      </dsp:txBody>
      <dsp:txXfrm>
        <a:off x="27890" y="1781444"/>
        <a:ext cx="4014651" cy="515554"/>
      </dsp:txXfrm>
    </dsp:sp>
    <dsp:sp modelId="{10A89CD3-90EB-4B05-A885-75D6B5743201}">
      <dsp:nvSpPr>
        <dsp:cNvPr id="0" name=""/>
        <dsp:cNvSpPr/>
      </dsp:nvSpPr>
      <dsp:spPr>
        <a:xfrm>
          <a:off x="0" y="2337911"/>
          <a:ext cx="4070431" cy="5713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Kdo se směje naposled,</a:t>
          </a:r>
          <a:endParaRPr lang="cs-CZ" sz="2600" kern="1200" dirty="0"/>
        </a:p>
      </dsp:txBody>
      <dsp:txXfrm>
        <a:off x="27890" y="2365801"/>
        <a:ext cx="4014651" cy="515554"/>
      </dsp:txXfrm>
    </dsp:sp>
    <dsp:sp modelId="{766935FA-5A85-4584-972F-FA267EED89AB}">
      <dsp:nvSpPr>
        <dsp:cNvPr id="0" name=""/>
        <dsp:cNvSpPr/>
      </dsp:nvSpPr>
      <dsp:spPr>
        <a:xfrm>
          <a:off x="0" y="2922267"/>
          <a:ext cx="4070431" cy="5713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Kam ho ráno postavíš,</a:t>
          </a:r>
          <a:endParaRPr lang="cs-CZ" sz="2600" kern="1200" dirty="0"/>
        </a:p>
      </dsp:txBody>
      <dsp:txXfrm>
        <a:off x="27890" y="2950157"/>
        <a:ext cx="4014651" cy="5155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0BD545EE-C66A-42B4-ACC6-8DCF58E9E167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475B108-CEF1-4FAB-902A-60E92C8259A2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545EE-C66A-42B4-ACC6-8DCF58E9E167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5B108-CEF1-4FAB-902A-60E92C8259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545EE-C66A-42B4-ACC6-8DCF58E9E167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5B108-CEF1-4FAB-902A-60E92C8259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545EE-C66A-42B4-ACC6-8DCF58E9E167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5B108-CEF1-4FAB-902A-60E92C8259A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545EE-C66A-42B4-ACC6-8DCF58E9E167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5B108-CEF1-4FAB-902A-60E92C8259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545EE-C66A-42B4-ACC6-8DCF58E9E167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5B108-CEF1-4FAB-902A-60E92C8259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545EE-C66A-42B4-ACC6-8DCF58E9E167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5B108-CEF1-4FAB-902A-60E92C8259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545EE-C66A-42B4-ACC6-8DCF58E9E167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5B108-CEF1-4FAB-902A-60E92C8259A2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545EE-C66A-42B4-ACC6-8DCF58E9E167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5B108-CEF1-4FAB-902A-60E92C8259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545EE-C66A-42B4-ACC6-8DCF58E9E167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5B108-CEF1-4FAB-902A-60E92C8259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545EE-C66A-42B4-ACC6-8DCF58E9E167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5B108-CEF1-4FAB-902A-60E92C8259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0BD545EE-C66A-42B4-ACC6-8DCF58E9E167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C475B108-CEF1-4FAB-902A-60E92C8259A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65" r:id="rId1"/>
    <p:sldLayoutId id="2147484166" r:id="rId2"/>
    <p:sldLayoutId id="2147484167" r:id="rId3"/>
    <p:sldLayoutId id="2147484168" r:id="rId4"/>
    <p:sldLayoutId id="2147484169" r:id="rId5"/>
    <p:sldLayoutId id="2147484170" r:id="rId6"/>
    <p:sldLayoutId id="2147484171" r:id="rId7"/>
    <p:sldLayoutId id="2147484172" r:id="rId8"/>
    <p:sldLayoutId id="2147484173" r:id="rId9"/>
    <p:sldLayoutId id="2147484174" r:id="rId10"/>
    <p:sldLayoutId id="214748417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wmf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7056876"/>
              </p:ext>
            </p:extLst>
          </p:nvPr>
        </p:nvGraphicFramePr>
        <p:xfrm>
          <a:off x="971600" y="1378744"/>
          <a:ext cx="6720408" cy="2489200"/>
        </p:xfrm>
        <a:graphic>
          <a:graphicData uri="http://schemas.openxmlformats.org/drawingml/2006/table">
            <a:tbl>
              <a:tblPr firstRow="1" bandRow="1"/>
              <a:tblGrid>
                <a:gridCol w="1637024"/>
                <a:gridCol w="5083384"/>
              </a:tblGrid>
              <a:tr h="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algn="l"/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Eva Bartošová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Century Gothic" pitchFamily="34" charset="0"/>
                          <a:ea typeface="+mn-ea"/>
                          <a:cs typeface="+mn-cs"/>
                        </a:rPr>
                        <a:t>VY_32_Inovace_6.1. </a:t>
                      </a:r>
                      <a:r>
                        <a:rPr kumimoji="0" lang="cs-CZ" sz="18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Century Gothic" pitchFamily="34" charset="0"/>
                          <a:ea typeface="+mn-ea"/>
                          <a:cs typeface="+mn-cs"/>
                        </a:rPr>
                        <a:t>2 rčení </a:t>
                      </a:r>
                      <a:r>
                        <a:rPr kumimoji="0" lang="cs-CZ" sz="18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Century Gothic" pitchFamily="34" charset="0"/>
                          <a:ea typeface="+mn-ea"/>
                          <a:cs typeface="+mn-cs"/>
                        </a:rPr>
                        <a:t>a přísloví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r>
                        <a:rPr lang="cs-CZ" sz="12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Název</a:t>
                      </a:r>
                      <a:r>
                        <a:rPr lang="cs-CZ" sz="1200" b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sady: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algn="l"/>
                      <a:r>
                        <a:rPr lang="cs-CZ" dirty="0" smtClean="0"/>
                        <a:t>Český jazyk</a:t>
                      </a:r>
                      <a:r>
                        <a:rPr lang="cs-CZ" baseline="0" dirty="0" smtClean="0"/>
                        <a:t> 7. ročník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algn="l"/>
                      <a:r>
                        <a:rPr lang="cs-CZ" baseline="0" dirty="0" smtClean="0"/>
                        <a:t>Materiál je určen pro výklad a procvičení rčení a přísloví . </a:t>
                      </a:r>
                      <a:r>
                        <a:rPr lang="cs-CZ" baseline="0" smtClean="0"/>
                        <a:t>Obsahuje animace. 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7028" y="1124744"/>
            <a:ext cx="1271464" cy="17610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941168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170715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6000" dirty="0" smtClean="0"/>
              <a:t>Rčení a přísloví</a:t>
            </a:r>
            <a:endParaRPr lang="cs-CZ" sz="60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4199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764704"/>
            <a:ext cx="7024744" cy="1008112"/>
          </a:xfrm>
        </p:spPr>
        <p:txBody>
          <a:bodyPr>
            <a:noAutofit/>
          </a:bodyPr>
          <a:lstStyle/>
          <a:p>
            <a:r>
              <a:rPr lang="cs-CZ" sz="4800" dirty="0" smtClean="0"/>
              <a:t>Rčení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916832"/>
            <a:ext cx="7488832" cy="3915797"/>
          </a:xfrm>
        </p:spPr>
        <p:txBody>
          <a:bodyPr>
            <a:normAutofit fontScale="92500"/>
          </a:bodyPr>
          <a:lstStyle/>
          <a:p>
            <a:pPr>
              <a:buFontTx/>
              <a:buChar char="-"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ustálená, zpravidla obrazná spojení, která charakterizují typické situace.</a:t>
            </a:r>
          </a:p>
          <a:p>
            <a:pPr>
              <a:buFontTx/>
              <a:buChar char="-"/>
            </a:pPr>
            <a:endParaRPr lang="cs-CZ" dirty="0"/>
          </a:p>
          <a:p>
            <a:pPr marL="0" indent="0" algn="ctr">
              <a:buNone/>
            </a:pPr>
            <a:r>
              <a:rPr lang="cs-CZ" sz="3000" dirty="0" smtClean="0"/>
              <a:t>Stahují se nad ním mračna. </a:t>
            </a:r>
          </a:p>
          <a:p>
            <a:pPr marL="0" indent="0" algn="ctr">
              <a:buNone/>
            </a:pPr>
            <a:r>
              <a:rPr lang="cs-CZ" sz="3000" dirty="0" smtClean="0"/>
              <a:t>Tváří se, jako by neuměl do pěti počítat.</a:t>
            </a:r>
          </a:p>
          <a:p>
            <a:pPr marL="0" indent="0" algn="ctr">
              <a:buNone/>
            </a:pPr>
            <a:r>
              <a:rPr lang="cs-CZ" sz="3000" dirty="0" smtClean="0"/>
              <a:t>Jako by hrách na stěnu házel.</a:t>
            </a:r>
          </a:p>
          <a:p>
            <a:pPr marL="0" indent="0" algn="ctr">
              <a:buNone/>
            </a:pPr>
            <a:r>
              <a:rPr lang="cs-CZ" sz="3000" dirty="0" smtClean="0"/>
              <a:t>Roste jako z vody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57586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86475" y="623918"/>
            <a:ext cx="742703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Podle obrázků doplň rčení a vysvětli </a:t>
            </a:r>
          </a:p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jejich význam.</a:t>
            </a:r>
            <a:endParaRPr lang="cs-CZ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46448" y="1921737"/>
            <a:ext cx="57647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u</a:t>
            </a:r>
            <a:r>
              <a:rPr lang="cs-CZ" sz="2800" dirty="0" smtClean="0"/>
              <a:t>dělat                    zahradníkem 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36096" y="3102661"/>
            <a:ext cx="9781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boj s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4074968"/>
            <a:ext cx="42675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v</a:t>
            </a:r>
            <a:r>
              <a:rPr lang="cs-CZ" sz="2800" dirty="0" smtClean="0"/>
              <a:t>ytrhnout              z paty</a:t>
            </a: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336577"/>
            <a:ext cx="1371600" cy="2073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454431" y="5396951"/>
            <a:ext cx="24030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Hlad je nejlepší</a:t>
            </a:r>
            <a:endParaRPr lang="cs-CZ" sz="2800" dirty="0"/>
          </a:p>
        </p:txBody>
      </p:sp>
      <p:pic>
        <p:nvPicPr>
          <p:cNvPr id="1028" name="Picture 4" descr="C:\Users\adm\AppData\Local\Microsoft\Windows\Temporary Internet Files\Content.IE5\9S3725G8\MC9004078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26" y="1677975"/>
            <a:ext cx="1398689" cy="1493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dm\AppData\Local\Microsoft\Windows\Temporary Internet Files\Content.IE5\PSBFHVVI\MP90040187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4431" y="3643928"/>
            <a:ext cx="923984" cy="1385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adm\AppData\Local\Microsoft\Windows\Temporary Internet Files\Content.IE5\50RHYVP1\MC9000893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9001" y="2296416"/>
            <a:ext cx="1486814" cy="181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5058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 idx="4294967295"/>
          </p:nvPr>
        </p:nvSpPr>
        <p:spPr>
          <a:xfrm>
            <a:off x="683568" y="765175"/>
            <a:ext cx="634112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Oprav zpřeházená rčení a vysvětli jejich význam: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4294967295"/>
          </p:nvPr>
        </p:nvSpPr>
        <p:spPr>
          <a:xfrm>
            <a:off x="827584" y="2324100"/>
            <a:ext cx="5949454" cy="3508375"/>
          </a:xfrm>
        </p:spPr>
        <p:txBody>
          <a:bodyPr/>
          <a:lstStyle/>
          <a:p>
            <a:r>
              <a:rPr lang="cs-CZ" dirty="0" smtClean="0"/>
              <a:t>Zapiš si to pod nos.</a:t>
            </a:r>
          </a:p>
          <a:p>
            <a:r>
              <a:rPr lang="cs-CZ" dirty="0" smtClean="0"/>
              <a:t>Pro korunu by si nechal zuby vrtat.</a:t>
            </a:r>
          </a:p>
          <a:p>
            <a:r>
              <a:rPr lang="cs-CZ" dirty="0" smtClean="0"/>
              <a:t>Má pěkně nabroušený palec.</a:t>
            </a:r>
          </a:p>
          <a:p>
            <a:r>
              <a:rPr lang="cs-CZ" dirty="0" smtClean="0"/>
              <a:t>Nasadila mu slimáka do hlavy.</a:t>
            </a:r>
          </a:p>
          <a:p>
            <a:r>
              <a:rPr lang="cs-CZ" dirty="0" smtClean="0"/>
              <a:t>Jedl vtipnou polívku.</a:t>
            </a:r>
          </a:p>
          <a:p>
            <a:r>
              <a:rPr lang="cs-CZ" dirty="0" smtClean="0"/>
              <a:t>Co nemáš v hlavě, musíš mít v krku.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93118" y="2284207"/>
            <a:ext cx="9797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za uši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272873" y="2766119"/>
            <a:ext cx="11913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koleno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12160" y="3183359"/>
            <a:ext cx="9076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jazyk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80922" y="3648503"/>
            <a:ext cx="12410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brouka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44008" y="4110168"/>
            <a:ext cx="7296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kaši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580922" y="4591368"/>
            <a:ext cx="16129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v nohách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7761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745152"/>
          </a:xfrm>
        </p:spPr>
        <p:txBody>
          <a:bodyPr/>
          <a:lstStyle/>
          <a:p>
            <a:r>
              <a:rPr lang="cs-CZ" dirty="0" smtClean="0"/>
              <a:t>Přísloví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772816"/>
            <a:ext cx="6777317" cy="4248472"/>
          </a:xfrm>
        </p:spPr>
        <p:txBody>
          <a:bodyPr>
            <a:normAutofit fontScale="92500"/>
          </a:bodyPr>
          <a:lstStyle/>
          <a:p>
            <a:endParaRPr lang="cs-CZ" sz="1400" dirty="0" smtClean="0"/>
          </a:p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sděluje nám nějakou životní moudrost</a:t>
            </a:r>
          </a:p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má obvykle dvě části</a:t>
            </a:r>
          </a:p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obsahuje mravní ponaučení</a:t>
            </a:r>
          </a:p>
          <a:p>
            <a:endParaRPr lang="cs-CZ" sz="2800" dirty="0"/>
          </a:p>
          <a:p>
            <a:pPr marL="0" indent="0" algn="ctr">
              <a:buNone/>
            </a:pPr>
            <a:r>
              <a:rPr lang="cs-CZ" sz="2800" dirty="0" smtClean="0"/>
              <a:t>Kdo jinému jámu kopá, sám do ní padá.</a:t>
            </a:r>
          </a:p>
          <a:p>
            <a:pPr marL="0" indent="0" algn="ctr">
              <a:buNone/>
            </a:pPr>
            <a:r>
              <a:rPr lang="cs-CZ" sz="2800" dirty="0" smtClean="0"/>
              <a:t>Kdo šetří, má za tři.</a:t>
            </a:r>
          </a:p>
          <a:p>
            <a:pPr marL="0" indent="0" algn="ctr">
              <a:buNone/>
            </a:pPr>
            <a:r>
              <a:rPr lang="cs-CZ" sz="2800" dirty="0" smtClean="0"/>
              <a:t>Co se v mládí naučíš, ke stáru jako když najdeš.</a:t>
            </a:r>
          </a:p>
          <a:p>
            <a:pPr algn="ctr"/>
            <a:endParaRPr lang="cs-CZ" sz="28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8311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9" name="Picture 15" descr="C:\Program Files (x86)\Microsoft Office\MEDIA\CAGCAT10\j0240719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377909"/>
            <a:ext cx="1164031" cy="1826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584" y="692696"/>
            <a:ext cx="51267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Podle obrázků doplň přísloví: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0625" y="1922386"/>
            <a:ext cx="75536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Kdo chce               bít, hůl si vždycky najde.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42078" y="3618602"/>
            <a:ext cx="76322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Čiň                    dobře, peklem se ti odmění.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43608" y="5085184"/>
            <a:ext cx="57583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Kam nechodí slunce, tam chodí</a:t>
            </a:r>
            <a:endParaRPr lang="cs-CZ" sz="2800" dirty="0"/>
          </a:p>
        </p:txBody>
      </p:sp>
      <p:pic>
        <p:nvPicPr>
          <p:cNvPr id="2052" name="Picture 4" descr="C:\Users\adm\AppData\Local\Microsoft\Windows\Temporary Internet Files\Content.IE5\O4PZIY3K\MC9003491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723720"/>
            <a:ext cx="1728192" cy="1570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adm\AppData\Local\Microsoft\Windows\Temporary Internet Files\Content.IE5\PSBFHVVI\MP90044858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5559" y="1215916"/>
            <a:ext cx="1290774" cy="1936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4585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Zástupný symbol pro obsah 8"/>
          <p:cNvGraphicFramePr>
            <a:graphicFrameLocks noGrp="1"/>
          </p:cNvGraphicFramePr>
          <p:nvPr>
            <p:ph sz="quarter" idx="4294967295"/>
            <p:extLst>
              <p:ext uri="{D42A27DB-BD31-4B8C-83A1-F6EECF244321}">
                <p14:modId xmlns:p14="http://schemas.microsoft.com/office/powerpoint/2010/main" val="2313489314"/>
              </p:ext>
            </p:extLst>
          </p:nvPr>
        </p:nvGraphicFramePr>
        <p:xfrm>
          <a:off x="899591" y="2312988"/>
          <a:ext cx="4070431" cy="34940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076056" y="2333196"/>
            <a:ext cx="33714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tam ho večer najdeš.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92563" y="2945854"/>
            <a:ext cx="19768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mlčeti zlato.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76056" y="3645024"/>
            <a:ext cx="1537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má za tři.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15616" y="908720"/>
            <a:ext cx="51010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Seřaď popletená přísloví:</a:t>
            </a:r>
            <a:endParaRPr lang="cs-CZ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92563" y="4153996"/>
            <a:ext cx="29915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ten se směje nejlíp.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267744" y="6057768"/>
            <a:ext cx="25394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sám sobě škodí.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33011" y="6057412"/>
            <a:ext cx="21034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holé neštěstí.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90564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7.03704E-6 L 0.27118 0.11714 L 0.3 0.24237 L 0.16961 0.44051 L -0.01372 0.45255 " pathEditMode="relative" ptsTypes="AAAAA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96296E-6 L -0.22118 -0.00208 L -0.27257 -0.29907 L 0.00156 -0.20208 " pathEditMode="relative" ptsTypes="AAAA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1.11111E-6 L 0.36979 0.15371 L 0.29861 0.41019 L 2.5E-6 0.09491 " pathEditMode="relative" ptsTypes="AAAA">
                                      <p:cBhvr>
                                        <p:cTn id="3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2.59259E-6 L -0.25 0.05255 L -0.00469 0.08704 " pathEditMode="relative" ptsTypes="AAA">
                                      <p:cBhvr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4393 -0.57361 L 0.31059 -0.29097 " pathEditMode="relative" ptsTypes="AAA">
                                      <p:cBhvr>
                                        <p:cTn id="5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6371 -0.3294 L -0.01823 -0.46875 " pathEditMode="relative" ptsTypes="AAA">
                                      <p:cBhvr>
                                        <p:cTn id="6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6" grpId="0"/>
      <p:bldP spid="6" grpId="1"/>
      <p:bldP spid="7" grpId="0"/>
      <p:bldP spid="7" grpId="1"/>
      <p:bldP spid="10" grpId="0"/>
      <p:bldP spid="10" grpId="1"/>
      <p:bldP spid="11" grpId="0"/>
      <p:bldP spid="11" grpId="1"/>
      <p:bldP spid="12" grpId="0"/>
      <p:bldP spid="12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9768" y="1484784"/>
            <a:ext cx="8024954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Také přísloví kdo do tebe kamenem, ty do něho</a:t>
            </a:r>
          </a:p>
          <a:p>
            <a:r>
              <a:rPr lang="cs-CZ" sz="2400" dirty="0" smtClean="0"/>
              <a:t>chlebem není radno v praktickém životě uplatňovat.</a:t>
            </a:r>
          </a:p>
          <a:p>
            <a:r>
              <a:rPr lang="cs-CZ" sz="2400" dirty="0" smtClean="0"/>
              <a:t>Už v bibli máme příklad, kdy obr </a:t>
            </a:r>
            <a:r>
              <a:rPr lang="cs-CZ" sz="2400" dirty="0"/>
              <a:t>G</a:t>
            </a:r>
            <a:r>
              <a:rPr lang="cs-CZ" sz="2400" dirty="0" smtClean="0"/>
              <a:t>oliáš do jistého</a:t>
            </a:r>
          </a:p>
          <a:p>
            <a:r>
              <a:rPr lang="cs-CZ" sz="2400" dirty="0" smtClean="0"/>
              <a:t>pana Davida už ani chlebem nemohl, protože byl</a:t>
            </a:r>
          </a:p>
          <a:p>
            <a:r>
              <a:rPr lang="cs-CZ" sz="2400" dirty="0" smtClean="0"/>
              <a:t>na místě mrtev. Je to zásada ceny tak pochybné, </a:t>
            </a:r>
          </a:p>
          <a:p>
            <a:r>
              <a:rPr lang="cs-CZ" sz="2400" dirty="0" smtClean="0"/>
              <a:t>že je stroze odmítána i malými hochy, jejichž bitky</a:t>
            </a:r>
          </a:p>
          <a:p>
            <a:r>
              <a:rPr lang="cs-CZ" sz="2400" dirty="0" smtClean="0"/>
              <a:t>kamením jsou podloženy naukami zcela jinými.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96136" y="4365104"/>
            <a:ext cx="22541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</a:t>
            </a:r>
            <a:r>
              <a:rPr lang="cs-CZ" dirty="0" err="1" smtClean="0"/>
              <a:t>Z.Jirotka</a:t>
            </a:r>
            <a:r>
              <a:rPr lang="cs-CZ" dirty="0" smtClean="0"/>
              <a:t>: Saturnin)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2700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140713"/>
            <a:ext cx="8531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Zdroj: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971600" y="1988840"/>
            <a:ext cx="72008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SCHNEIDEROVÁ, Eva. Kuna nese nanuk aneb zábavná cvičení z češtiny. Praha: Albatros, 2008, ISBN 13-720-008. </a:t>
            </a:r>
          </a:p>
        </p:txBody>
      </p:sp>
      <p:sp>
        <p:nvSpPr>
          <p:cNvPr id="4" name="Obdélník 3"/>
          <p:cNvSpPr/>
          <p:nvPr/>
        </p:nvSpPr>
        <p:spPr>
          <a:xfrm>
            <a:off x="971600" y="2828836"/>
            <a:ext cx="72008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MOCNÁ, Dagmar; PETERKA, Josef a kol. Encyklopedie literárních žánrů. Praha - Litomyšl: Pasek, 2004, ISBN 80-7185-669-X. </a:t>
            </a:r>
          </a:p>
        </p:txBody>
      </p:sp>
      <p:sp>
        <p:nvSpPr>
          <p:cNvPr id="6" name="Obdélník 5"/>
          <p:cNvSpPr/>
          <p:nvPr/>
        </p:nvSpPr>
        <p:spPr>
          <a:xfrm>
            <a:off x="972312" y="4077072"/>
            <a:ext cx="684004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ilustrace klipart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54489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211</TotalTime>
  <Words>411</Words>
  <Application>Microsoft Office PowerPoint</Application>
  <PresentationFormat>Předvádění na obrazovce (4:3)</PresentationFormat>
  <Paragraphs>85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Austin</vt:lpstr>
      <vt:lpstr>Prezentace aplikace PowerPoint</vt:lpstr>
      <vt:lpstr>Rčení a přísloví</vt:lpstr>
      <vt:lpstr>Rčení</vt:lpstr>
      <vt:lpstr>Prezentace aplikace PowerPoint</vt:lpstr>
      <vt:lpstr>Oprav zpřeházená rčení a vysvětli jejich význam:</vt:lpstr>
      <vt:lpstr>Přísloví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</dc:creator>
  <cp:lastModifiedBy>Eva Bartošová</cp:lastModifiedBy>
  <cp:revision>31</cp:revision>
  <dcterms:created xsi:type="dcterms:W3CDTF">2012-09-21T20:42:11Z</dcterms:created>
  <dcterms:modified xsi:type="dcterms:W3CDTF">2012-10-23T06:51:33Z</dcterms:modified>
</cp:coreProperties>
</file>