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EB7F1-7133-4F2E-94AA-19E3EB0CE1EC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6D187-A177-45A5-9F52-DA40501A256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6D187-A177-45A5-9F52-DA40501A2565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Tvorba Tabulek v MS Word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</a:p>
          <a:p>
            <a:endParaRPr lang="cs-CZ" dirty="0"/>
          </a:p>
        </p:txBody>
      </p:sp>
      <p:pic>
        <p:nvPicPr>
          <p:cNvPr id="5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Slučování Buněk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00808"/>
            <a:ext cx="3591290" cy="238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3744416" cy="269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lipsa 5"/>
          <p:cNvSpPr/>
          <p:nvPr/>
        </p:nvSpPr>
        <p:spPr>
          <a:xfrm>
            <a:off x="899592" y="4077072"/>
            <a:ext cx="360040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5796136" y="3356992"/>
            <a:ext cx="108012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(03.09.2012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Zdroje obrázků</a:t>
            </a:r>
            <a:r>
              <a:rPr lang="cs-CZ" smtClean="0"/>
              <a:t>: Vlastní tvorba</a:t>
            </a:r>
            <a:endParaRPr lang="cs-CZ" smtClean="0"/>
          </a:p>
          <a:p>
            <a:pPr>
              <a:buNone/>
            </a:pPr>
            <a:r>
              <a:rPr lang="cs-CZ" dirty="0" smtClean="0"/>
              <a:t>Literatura</a:t>
            </a:r>
            <a:endParaRPr lang="cs-CZ" dirty="0" smtClean="0"/>
          </a:p>
          <a:p>
            <a:r>
              <a:rPr lang="cs-CZ" dirty="0" smtClean="0"/>
              <a:t>Pavel Roubal Microsoft Windows XP jednoduše,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r>
              <a:rPr lang="cs-CZ" dirty="0" smtClean="0"/>
              <a:t>Jiří Havelka, Petr </a:t>
            </a:r>
            <a:r>
              <a:rPr lang="cs-CZ" dirty="0" err="1" smtClean="0"/>
              <a:t>Samšuk</a:t>
            </a:r>
            <a:r>
              <a:rPr lang="cs-CZ" dirty="0" smtClean="0"/>
              <a:t>, Pavel Roubal První kroky s počítačem ,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Tabulka</a:t>
            </a:r>
            <a:endParaRPr lang="cs-CZ" dirty="0"/>
          </a:p>
        </p:txBody>
      </p:sp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539552" y="1772816"/>
          <a:ext cx="6786612" cy="2888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6653"/>
                <a:gridCol w="1696653"/>
                <a:gridCol w="1696653"/>
                <a:gridCol w="1696653"/>
              </a:tblGrid>
              <a:tr h="785818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Toto jsou buňky</a:t>
                      </a:r>
                    </a:p>
                    <a:p>
                      <a:endParaRPr lang="cs-CZ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Toto jsou buňky</a:t>
                      </a:r>
                    </a:p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7380312" y="1916832"/>
            <a:ext cx="1214446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bg1"/>
                </a:solidFill>
              </a:rPr>
              <a:t>Řádky</a:t>
            </a:r>
            <a:endParaRPr lang="cs-CZ" sz="2400" dirty="0">
              <a:solidFill>
                <a:schemeClr val="bg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83568" y="4869160"/>
            <a:ext cx="14401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Sloupce</a:t>
            </a:r>
            <a:endParaRPr lang="cs-CZ" sz="2400" dirty="0"/>
          </a:p>
        </p:txBody>
      </p:sp>
      <p:cxnSp>
        <p:nvCxnSpPr>
          <p:cNvPr id="13" name="Přímá spojovací šipka 12"/>
          <p:cNvCxnSpPr/>
          <p:nvPr/>
        </p:nvCxnSpPr>
        <p:spPr>
          <a:xfrm flipV="1">
            <a:off x="1611122" y="2130006"/>
            <a:ext cx="5643602" cy="7143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>
            <a:off x="1611916" y="2273676"/>
            <a:ext cx="7756" cy="2523476"/>
          </a:xfrm>
          <a:prstGeom prst="straightConnector1">
            <a:avLst/>
          </a:prstGeom>
          <a:ln w="476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467544" y="5949280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/>
              <a:t>Tato tabulka má tři řádky a čtyři sloupce.</a:t>
            </a:r>
            <a:endParaRPr lang="cs-CZ" dirty="0" smtClean="0"/>
          </a:p>
          <a:p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Tabulku vytvoříme:</a:t>
            </a:r>
          </a:p>
          <a:p>
            <a:pPr>
              <a:buNone/>
            </a:pPr>
            <a:r>
              <a:rPr lang="cs-CZ" dirty="0" smtClean="0"/>
              <a:t>    na kartě </a:t>
            </a:r>
            <a:r>
              <a:rPr lang="cs-CZ" b="1" dirty="0" smtClean="0"/>
              <a:t>Vložení</a:t>
            </a:r>
            <a:r>
              <a:rPr lang="cs-CZ" dirty="0" smtClean="0"/>
              <a:t> ve skupině </a:t>
            </a:r>
            <a:r>
              <a:rPr lang="cs-CZ" b="1" dirty="0" smtClean="0"/>
              <a:t>Tabulka</a:t>
            </a:r>
            <a:endParaRPr lang="cs-CZ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140968"/>
            <a:ext cx="3182838" cy="210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ipsa 7"/>
          <p:cNvSpPr/>
          <p:nvPr/>
        </p:nvSpPr>
        <p:spPr>
          <a:xfrm>
            <a:off x="4788024" y="3861048"/>
            <a:ext cx="936104" cy="11521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cs-CZ" dirty="0" smtClean="0"/>
              <a:t>1) Kurzorem kreslíme jako tužkou-vytvoříme rámeček a dělíme ho svislými a vodorovnými čarami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636912"/>
            <a:ext cx="2514600" cy="3876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lipsa 4"/>
          <p:cNvSpPr/>
          <p:nvPr/>
        </p:nvSpPr>
        <p:spPr>
          <a:xfrm>
            <a:off x="3995936" y="5517232"/>
            <a:ext cx="158417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cs-CZ" dirty="0" smtClean="0"/>
              <a:t>2) Přejížděním kurzorem přes zobrazenou tabulku vidíme jak přidáváme řádky a sloupce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852936"/>
            <a:ext cx="3115047" cy="2838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3) Ve zobrazené nabídce zvolíme počet sloupců a řádků a potvrdíme.</a:t>
            </a:r>
          </a:p>
          <a:p>
            <a:endParaRPr lang="cs-CZ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429000"/>
            <a:ext cx="2443898" cy="26873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780928"/>
            <a:ext cx="2448345" cy="3577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12976"/>
            <a:ext cx="64103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tabulky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67544" y="1844824"/>
            <a:ext cx="8001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Změna velikosti sloupce:</a:t>
            </a:r>
          </a:p>
          <a:p>
            <a:r>
              <a:rPr lang="cs-CZ" dirty="0" smtClean="0"/>
              <a:t>Když</a:t>
            </a:r>
            <a:r>
              <a:rPr lang="cs-CZ" sz="2400" dirty="0" smtClean="0"/>
              <a:t> </a:t>
            </a:r>
            <a:r>
              <a:rPr lang="cs-CZ" dirty="0" smtClean="0"/>
              <a:t>se kurzor změní na dvě čárky s dvojitou šipkou můžeme posouváním měnit velikost sloupce (či řádku).</a:t>
            </a:r>
            <a:endParaRPr lang="cs-CZ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013176"/>
            <a:ext cx="13049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ovéPole 6"/>
          <p:cNvSpPr txBox="1"/>
          <p:nvPr/>
        </p:nvSpPr>
        <p:spPr>
          <a:xfrm>
            <a:off x="1037908" y="4917228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Velikost tabulky můžeme měnit uchopením a tažením za dvojitou šipku v rohu tabulky.</a:t>
            </a:r>
            <a:endParaRPr lang="cs-CZ" dirty="0"/>
          </a:p>
        </p:txBody>
      </p:sp>
      <p:cxnSp>
        <p:nvCxnSpPr>
          <p:cNvPr id="8" name="Přímá spojovací šipka 7"/>
          <p:cNvCxnSpPr/>
          <p:nvPr/>
        </p:nvCxnSpPr>
        <p:spPr>
          <a:xfrm flipV="1">
            <a:off x="5467064" y="5345856"/>
            <a:ext cx="2214578" cy="714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 flipH="1">
            <a:off x="2895296" y="2996952"/>
            <a:ext cx="380560" cy="920144"/>
          </a:xfrm>
          <a:prstGeom prst="straightConnector1">
            <a:avLst/>
          </a:prstGeom>
          <a:ln w="38100">
            <a:solidFill>
              <a:srgbClr val="68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Při vložení tabulky  se v pásu karet objeví Nástroje tabulky</a:t>
            </a:r>
            <a:endParaRPr lang="cs-CZ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b="39024"/>
          <a:stretch>
            <a:fillRect/>
          </a:stretch>
        </p:blipFill>
        <p:spPr bwMode="auto">
          <a:xfrm>
            <a:off x="467544" y="3429000"/>
            <a:ext cx="8012866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lipsa 4"/>
          <p:cNvSpPr/>
          <p:nvPr/>
        </p:nvSpPr>
        <p:spPr>
          <a:xfrm>
            <a:off x="4283968" y="3717032"/>
            <a:ext cx="129614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>
                <a:solidFill>
                  <a:schemeClr val="tx1"/>
                </a:solidFill>
              </a:rPr>
              <a:t>Přidání řádku na konci tabulky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sz="32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Kurzor umístíme do poslední buňky</a:t>
            </a:r>
          </a:p>
          <a:p>
            <a:pPr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a přidáme řádek takto:</a:t>
            </a:r>
          </a:p>
          <a:p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1. Pravé tlačítko myši – Vložit 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2. Rozložení – Vložit pod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3. (Klepneme na Tabelátor)</a:t>
            </a:r>
          </a:p>
          <a:p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</TotalTime>
  <Words>217</Words>
  <Application>Microsoft Office PowerPoint</Application>
  <PresentationFormat>Předvádění na obrazovce (4:3)</PresentationFormat>
  <Paragraphs>38</Paragraphs>
  <Slides>11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Arkýř</vt:lpstr>
      <vt:lpstr>Tvorba Tabulek v MS Word</vt:lpstr>
      <vt:lpstr>Tabulka</vt:lpstr>
      <vt:lpstr>Vytvoření tabulky</vt:lpstr>
      <vt:lpstr>Způsoby vytvoření tabulky</vt:lpstr>
      <vt:lpstr>Způsoby vytvoření tabulky</vt:lpstr>
      <vt:lpstr>Způsoby vytvoření tabulky</vt:lpstr>
      <vt:lpstr>Úpravy tabulky</vt:lpstr>
      <vt:lpstr>Úpravy tabulky</vt:lpstr>
      <vt:lpstr>Přidání řádku na konci tabulky </vt:lpstr>
      <vt:lpstr>Slučování Buněk</vt:lpstr>
      <vt:lpstr>Zdroje (03.09.2012)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Tvorba Tabulek v MS Word</dc:title>
  <cp:lastModifiedBy>Ondra</cp:lastModifiedBy>
  <cp:revision>16</cp:revision>
  <dcterms:modified xsi:type="dcterms:W3CDTF">2012-11-26T15:41:53Z</dcterms:modified>
</cp:coreProperties>
</file>