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WordPad_on_Windows_7.png" TargetMode="External"/><Relationship Id="rId3" Type="http://schemas.openxmlformats.org/officeDocument/2006/relationships/hyperlink" Target="http://cs.wikipedia.org/wiki/Microsoft_Word" TargetMode="External"/><Relationship Id="rId7" Type="http://schemas.openxmlformats.org/officeDocument/2006/relationships/hyperlink" Target="http://en.wikipedia.org/wiki/File:Wordpad_icon_(Windows_7).png" TargetMode="External"/><Relationship Id="rId2" Type="http://schemas.openxmlformats.org/officeDocument/2006/relationships/hyperlink" Target="http://cs.wikipedia.org/wiki/Textov%C3%BD_proceso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OpenOffice.org_Writer.png" TargetMode="External"/><Relationship Id="rId5" Type="http://schemas.openxmlformats.org/officeDocument/2006/relationships/hyperlink" Target="http://en.wikipedia.org/wiki/File:OOoWriter.svg" TargetMode="External"/><Relationship Id="rId4" Type="http://schemas.openxmlformats.org/officeDocument/2006/relationships/hyperlink" Target="http://de.wikipedia.org/w/index.php?title=Datei:Microsoft_Word_2010.png&amp;filetimestamp=2010061722342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%C3%ADsmo" TargetMode="External"/><Relationship Id="rId2" Type="http://schemas.openxmlformats.org/officeDocument/2006/relationships/hyperlink" Target="http://cs.wikipedia.org/wiki/Fon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Textový procesor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WordPad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Jednoduchý textový procesor</a:t>
            </a:r>
            <a:endParaRPr lang="cs-CZ" dirty="0"/>
          </a:p>
        </p:txBody>
      </p:sp>
      <p:pic>
        <p:nvPicPr>
          <p:cNvPr id="23554" name="Picture 2" descr="Soubor:. Wordpad icon (Windows 7)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636912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WordPad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4578" name="Picture 2" descr="Soubor: WordPad v systému Windows 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7560840" cy="5212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http://cs.wikipedia.org/wiki/Textov%C3%BD_procesor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http://cs.wikipedia.org/wiki/Microsoft_Word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http://de.</a:t>
            </a:r>
            <a:r>
              <a:rPr lang="cs-CZ" dirty="0" err="1" smtClean="0">
                <a:hlinkClick r:id="rId4"/>
              </a:rPr>
              <a:t>wikipedia.org</a:t>
            </a:r>
            <a:r>
              <a:rPr lang="cs-CZ" dirty="0" smtClean="0">
                <a:hlinkClick r:id="rId4"/>
              </a:rPr>
              <a:t>/w/index.</a:t>
            </a:r>
            <a:r>
              <a:rPr lang="cs-CZ" dirty="0" err="1" smtClean="0">
                <a:hlinkClick r:id="rId4"/>
              </a:rPr>
              <a:t>php</a:t>
            </a:r>
            <a:r>
              <a:rPr lang="cs-CZ" dirty="0" smtClean="0">
                <a:hlinkClick r:id="rId4"/>
              </a:rPr>
              <a:t>?</a:t>
            </a:r>
            <a:r>
              <a:rPr lang="cs-CZ" dirty="0" err="1" smtClean="0">
                <a:hlinkClick r:id="rId4"/>
              </a:rPr>
              <a:t>title</a:t>
            </a:r>
            <a:r>
              <a:rPr lang="cs-CZ" dirty="0" smtClean="0">
                <a:hlinkClick r:id="rId4"/>
              </a:rPr>
              <a:t>=</a:t>
            </a:r>
            <a:r>
              <a:rPr lang="cs-CZ" dirty="0" err="1" smtClean="0">
                <a:hlinkClick r:id="rId4"/>
              </a:rPr>
              <a:t>Datei</a:t>
            </a:r>
            <a:r>
              <a:rPr lang="cs-CZ" dirty="0" smtClean="0">
                <a:hlinkClick r:id="rId4"/>
              </a:rPr>
              <a:t>:Microsoft_Word_2010.png&amp;</a:t>
            </a:r>
            <a:r>
              <a:rPr lang="cs-CZ" dirty="0" err="1" smtClean="0">
                <a:hlinkClick r:id="rId4"/>
              </a:rPr>
              <a:t>filetimestamp</a:t>
            </a:r>
            <a:r>
              <a:rPr lang="cs-CZ" dirty="0" smtClean="0">
                <a:hlinkClick r:id="rId4"/>
              </a:rPr>
              <a:t>=20100617223425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http://en.wikipedia.org/wiki/File:OOoWriter.svg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http://cs.wikipedia.org/wiki/Soubor:OpenOffice.org_Writer.png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http://en.wikipedia.org/wiki/File:Wordpad_icon_(Windows_7).png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http://en.wikipedia.org/wiki/File:WordPad_on_Windows_7.png</a:t>
            </a:r>
            <a:endParaRPr lang="cs-CZ" dirty="0" smtClean="0"/>
          </a:p>
          <a:p>
            <a:r>
              <a:rPr lang="cs-CZ" dirty="0" smtClean="0"/>
              <a:t>Zdroje obrázků: MS </a:t>
            </a:r>
            <a:r>
              <a:rPr lang="cs-CZ" smtClean="0"/>
              <a:t>Office </a:t>
            </a:r>
            <a:r>
              <a:rPr lang="cs-CZ" smtClean="0"/>
              <a:t>Klipart a </a:t>
            </a:r>
            <a:r>
              <a:rPr lang="cs-CZ" dirty="0" smtClean="0"/>
              <a:t>vlastní tvorba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Textový procesor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Program (</a:t>
            </a:r>
            <a:r>
              <a:rPr lang="cs-CZ" u="sng" dirty="0" smtClean="0"/>
              <a:t>aplikace</a:t>
            </a:r>
            <a:r>
              <a:rPr lang="cs-CZ" dirty="0" smtClean="0"/>
              <a:t>)</a:t>
            </a:r>
          </a:p>
          <a:p>
            <a:r>
              <a:rPr lang="cs-CZ" dirty="0" smtClean="0"/>
              <a:t>Slouží k vytváření formátovaného textu</a:t>
            </a:r>
            <a:endParaRPr lang="cs-CZ" b="1" dirty="0"/>
          </a:p>
        </p:txBody>
      </p:sp>
      <p:pic>
        <p:nvPicPr>
          <p:cNvPr id="1026" name="Picture 2" descr="C:\Documents and Settings\Ondra\Local Settings\Temporary Internet Files\Content.IE5\39VBQN0S\MP90039880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780928"/>
            <a:ext cx="4496544" cy="3211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Umožňují textové procesory měnit vzhled obsahu dokumentu</a:t>
            </a:r>
          </a:p>
          <a:p>
            <a:r>
              <a:rPr lang="cs-CZ" dirty="0" smtClean="0"/>
              <a:t>(</a:t>
            </a:r>
            <a:r>
              <a:rPr lang="cs-CZ" dirty="0" smtClean="0">
                <a:hlinkClick r:id="rId2" tooltip="Font"/>
              </a:rPr>
              <a:t>fonty</a:t>
            </a:r>
            <a:r>
              <a:rPr lang="cs-CZ" dirty="0" smtClean="0"/>
              <a:t>, velikost </a:t>
            </a:r>
            <a:r>
              <a:rPr lang="cs-CZ" dirty="0" smtClean="0">
                <a:hlinkClick r:id="rId3" tooltip="Písmo"/>
              </a:rPr>
              <a:t>písma</a:t>
            </a:r>
            <a:r>
              <a:rPr lang="cs-CZ" dirty="0" smtClean="0"/>
              <a:t>, nadpisy…)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5PREYUOX\MP90042214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484694"/>
            <a:ext cx="3779912" cy="2761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Změny vzhledu stránky</a:t>
            </a:r>
          </a:p>
          <a:p>
            <a:r>
              <a:rPr lang="cs-CZ" dirty="0" smtClean="0"/>
              <a:t>Formátování textu</a:t>
            </a:r>
          </a:p>
          <a:p>
            <a:r>
              <a:rPr lang="cs-CZ" dirty="0" smtClean="0"/>
              <a:t>Možnost textu vkládat i pokročilejší obsah</a:t>
            </a:r>
          </a:p>
          <a:p>
            <a:pPr lvl="1"/>
            <a:r>
              <a:rPr lang="cs-CZ" dirty="0" smtClean="0"/>
              <a:t>Obrázky, grafy, tabulky a další prvky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5PREYUOX\MP90043095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077072"/>
            <a:ext cx="3419872" cy="227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1916832"/>
            <a:ext cx="749808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Nejznámější textové procesory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BOFY10Y6\MP90030965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212976"/>
            <a:ext cx="3657600" cy="2609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Microsoft Word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Textový procesor od firmy Microsoft</a:t>
            </a:r>
          </a:p>
          <a:p>
            <a:r>
              <a:rPr lang="cs-CZ" dirty="0" smtClean="0"/>
              <a:t>Součást kancelářského balíku Microsoft Office</a:t>
            </a:r>
            <a:endParaRPr lang="cs-CZ" dirty="0"/>
          </a:p>
        </p:txBody>
      </p:sp>
      <p:pic>
        <p:nvPicPr>
          <p:cNvPr id="6146" name="Picture 2" descr="Datei:Microsoft Word 2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12976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Word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16832"/>
            <a:ext cx="7872329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OpenOffice.org</a:t>
            </a:r>
            <a:r>
              <a:rPr lang="cs-CZ" dirty="0" smtClean="0"/>
              <a:t> </a:t>
            </a:r>
            <a:r>
              <a:rPr lang="cs-CZ" dirty="0" err="1" smtClean="0"/>
              <a:t>Writer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Textový procesor</a:t>
            </a:r>
          </a:p>
          <a:p>
            <a:r>
              <a:rPr lang="cs-CZ" dirty="0" smtClean="0"/>
              <a:t>Z kancelářského balíku </a:t>
            </a:r>
            <a:r>
              <a:rPr lang="cs-CZ" dirty="0" err="1" smtClean="0"/>
              <a:t>OpenOffice.org</a:t>
            </a:r>
            <a:endParaRPr lang="cs-CZ" dirty="0"/>
          </a:p>
        </p:txBody>
      </p:sp>
      <p:pic>
        <p:nvPicPr>
          <p:cNvPr id="21506" name="Picture 2" descr="Soubor: OOoWriter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996952"/>
            <a:ext cx="2659360" cy="2659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OpenOffice.org</a:t>
            </a:r>
            <a:r>
              <a:rPr lang="cs-CZ" dirty="0" smtClean="0"/>
              <a:t> </a:t>
            </a:r>
            <a:r>
              <a:rPr lang="cs-CZ" dirty="0" err="1" smtClean="0"/>
              <a:t>Writer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2530" name="Picture 2" descr="Soubor:OpenOffice.org Writ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7620000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283</TotalTime>
  <Words>105</Words>
  <Application>Microsoft Office PowerPoint</Application>
  <PresentationFormat>Předvádění na obrazovce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Slunovrat</vt:lpstr>
      <vt:lpstr>Textový procesor</vt:lpstr>
      <vt:lpstr>Textový procesor</vt:lpstr>
      <vt:lpstr>Funkce</vt:lpstr>
      <vt:lpstr>Úpravy</vt:lpstr>
      <vt:lpstr>Nejznámější textové procesory</vt:lpstr>
      <vt:lpstr>Microsoft Word</vt:lpstr>
      <vt:lpstr>MS Word</vt:lpstr>
      <vt:lpstr>OpenOffice.org Writer</vt:lpstr>
      <vt:lpstr>OpenOffice.org Writer</vt:lpstr>
      <vt:lpstr>WordPad</vt:lpstr>
      <vt:lpstr>WordPad</vt:lpstr>
      <vt:lpstr>Zdroje (01.09.2012)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Textový procesor</dc:title>
  <cp:lastModifiedBy>Ondra</cp:lastModifiedBy>
  <cp:revision>62</cp:revision>
  <dcterms:modified xsi:type="dcterms:W3CDTF">2012-11-26T15:45:09Z</dcterms:modified>
</cp:coreProperties>
</file>