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0D0FC-277E-441E-9F08-D98EFD40A204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49422-F1D3-4F52-8BF7-7355E0EEDDF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49422-F1D3-4F52-8BF7-7355E0EEDDF1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Základy MS PowerPoint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Skrytí grafiky pozadí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Klik pravým tlačítkem na snímek -&gt;  Formát pozadí -&gt; Skrýt grafiku pozadí</a:t>
            </a:r>
          </a:p>
          <a:p>
            <a:endParaRPr lang="cs-CZ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284984"/>
            <a:ext cx="5208598" cy="2920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212976"/>
            <a:ext cx="2448272" cy="3035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Vzhled Stránky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Návrh, </a:t>
            </a:r>
            <a:r>
              <a:rPr lang="cs-CZ" b="1" dirty="0" smtClean="0"/>
              <a:t>Skupina: </a:t>
            </a:r>
            <a:r>
              <a:rPr lang="cs-CZ" dirty="0" smtClean="0"/>
              <a:t>Vzhled stránky</a:t>
            </a:r>
            <a:endParaRPr lang="cs-CZ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212976"/>
            <a:ext cx="46863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212976"/>
            <a:ext cx="3113298" cy="299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 Snímku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Návrh, </a:t>
            </a:r>
            <a:r>
              <a:rPr lang="cs-CZ" b="1" dirty="0" smtClean="0"/>
              <a:t>Skupina: </a:t>
            </a:r>
            <a:r>
              <a:rPr lang="cs-CZ" dirty="0" smtClean="0"/>
              <a:t>Vzhled stránky</a:t>
            </a:r>
          </a:p>
          <a:p>
            <a:endParaRPr lang="cs-CZ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780928"/>
            <a:ext cx="3600053" cy="330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Přechody na </a:t>
            </a:r>
            <a:r>
              <a:rPr lang="cs-CZ" dirty="0" err="1" smtClean="0"/>
              <a:t>smímky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Animace</a:t>
            </a:r>
          </a:p>
          <a:p>
            <a:pPr>
              <a:buNone/>
            </a:pPr>
            <a:r>
              <a:rPr lang="cs-CZ" b="1" dirty="0" smtClean="0"/>
              <a:t>Skupina: </a:t>
            </a:r>
            <a:r>
              <a:rPr lang="cs-CZ" dirty="0" smtClean="0"/>
              <a:t>Přechod na tento </a:t>
            </a:r>
            <a:r>
              <a:rPr lang="cs-CZ" dirty="0" err="1" smtClean="0"/>
              <a:t>smímek</a:t>
            </a:r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356992"/>
            <a:ext cx="6448169" cy="2364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Spuštění prezentace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Prezentace</a:t>
            </a:r>
          </a:p>
          <a:p>
            <a:pPr>
              <a:buNone/>
            </a:pPr>
            <a:r>
              <a:rPr lang="cs-CZ" b="1" dirty="0" smtClean="0"/>
              <a:t>Skupina: </a:t>
            </a:r>
            <a:r>
              <a:rPr lang="cs-CZ" dirty="0" smtClean="0"/>
              <a:t>Spustit prezentaci</a:t>
            </a:r>
          </a:p>
          <a:p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212976"/>
            <a:ext cx="3273129" cy="3225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Zdroje obrázků: MS Office Klipart a vlastní tvorba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nové prezentace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Tlačítko Office -&gt; Nový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3107" y="2420888"/>
            <a:ext cx="5614869" cy="42530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92896"/>
            <a:ext cx="2088232" cy="2379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Otevření prezentace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Tlačítko Office -&gt; Otevřít</a:t>
            </a:r>
          </a:p>
          <a:p>
            <a:endParaRPr lang="cs-CZ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492896"/>
            <a:ext cx="6465458" cy="40903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40968"/>
            <a:ext cx="1885950" cy="1800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Uložení prezentace jako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565104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Tlačítko Office -&gt; Uložit jako</a:t>
            </a:r>
          </a:p>
          <a:p>
            <a:endParaRPr lang="cs-CZ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204864"/>
            <a:ext cx="6360021" cy="4505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Uložení prezentace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Tlačítko Office -&gt; Uložit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140968"/>
            <a:ext cx="4053821" cy="27363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924944"/>
            <a:ext cx="3342878" cy="3241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Náhled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Tlačítko Office -&gt; Tisk -&gt; Náhled</a:t>
            </a:r>
          </a:p>
          <a:p>
            <a:endParaRPr lang="cs-CZ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564904"/>
            <a:ext cx="7538606" cy="3934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Tisk prezentace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Tlačítko Office -&gt; Tisk</a:t>
            </a:r>
            <a:endParaRPr lang="cs-CZ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546735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852936"/>
            <a:ext cx="4139951" cy="38126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 pozadí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Klik pravým tlačítkem na snímek -&gt;  Formát pozadí</a:t>
            </a:r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2388" r="2512"/>
          <a:stretch>
            <a:fillRect/>
          </a:stretch>
        </p:blipFill>
        <p:spPr bwMode="auto">
          <a:xfrm>
            <a:off x="4427984" y="2348880"/>
            <a:ext cx="3816424" cy="42210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068960"/>
            <a:ext cx="2448272" cy="3035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Motivy prezentace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Návrh, </a:t>
            </a:r>
            <a:r>
              <a:rPr lang="cs-CZ" b="1" dirty="0" smtClean="0"/>
              <a:t>Skupina: </a:t>
            </a:r>
            <a:r>
              <a:rPr lang="cs-CZ" dirty="0" smtClean="0"/>
              <a:t>Motivy</a:t>
            </a:r>
            <a:endParaRPr lang="cs-CZ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140968"/>
            <a:ext cx="7770401" cy="1603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chnický">
  <a:themeElements>
    <a:clrScheme name="Technický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76</TotalTime>
  <Words>134</Words>
  <Application>Microsoft Office PowerPoint</Application>
  <PresentationFormat>Předvádění na obrazovce (4:3)</PresentationFormat>
  <Paragraphs>35</Paragraphs>
  <Slides>15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Technický</vt:lpstr>
      <vt:lpstr>Základy MS PowerPoint</vt:lpstr>
      <vt:lpstr>Vytvoření nové prezentace</vt:lpstr>
      <vt:lpstr>Otevření prezentace</vt:lpstr>
      <vt:lpstr>Uložení prezentace jako</vt:lpstr>
      <vt:lpstr>Uložení prezentace</vt:lpstr>
      <vt:lpstr>Náhled</vt:lpstr>
      <vt:lpstr>Tisk prezentace</vt:lpstr>
      <vt:lpstr>Formát pozadí</vt:lpstr>
      <vt:lpstr>Motivy prezentace</vt:lpstr>
      <vt:lpstr>Skrytí grafiky pozadí</vt:lpstr>
      <vt:lpstr>Vzhled Stránky</vt:lpstr>
      <vt:lpstr>Orientace Snímku</vt:lpstr>
      <vt:lpstr>Přechody na smímky</vt:lpstr>
      <vt:lpstr>Spuštění prezentace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Základy MS PowerPoint</dc:title>
  <cp:lastModifiedBy>Ondra</cp:lastModifiedBy>
  <cp:revision>20</cp:revision>
  <dcterms:modified xsi:type="dcterms:W3CDTF">2012-11-26T15:46:15Z</dcterms:modified>
</cp:coreProperties>
</file>