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6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28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Formátování textu v MS Word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632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Podtržení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</a:p>
          <a:p>
            <a:pPr>
              <a:buNone/>
            </a:pPr>
            <a:r>
              <a:rPr lang="cs-CZ" u="sng" dirty="0" smtClean="0"/>
              <a:t>Ctrl+U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924944"/>
            <a:ext cx="4242792" cy="2941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Zarovnání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Karta: Domů, Skupina : Odstavec</a:t>
            </a:r>
          </a:p>
          <a:p>
            <a:endParaRPr lang="cs-CZ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429000"/>
            <a:ext cx="5112221" cy="2924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lipsa 5"/>
          <p:cNvSpPr/>
          <p:nvPr/>
        </p:nvSpPr>
        <p:spPr>
          <a:xfrm>
            <a:off x="1691680" y="4077072"/>
            <a:ext cx="187220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Odrážky a číslování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Odstavec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564904"/>
            <a:ext cx="4868763" cy="3748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lipsa 5"/>
          <p:cNvSpPr/>
          <p:nvPr/>
        </p:nvSpPr>
        <p:spPr>
          <a:xfrm>
            <a:off x="1835696" y="2636912"/>
            <a:ext cx="2160240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Stypy</a:t>
            </a:r>
            <a:r>
              <a:rPr lang="cs-CZ" dirty="0" smtClean="0"/>
              <a:t> písma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Styly</a:t>
            </a:r>
          </a:p>
          <a:p>
            <a:endParaRPr lang="cs-CZ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84984"/>
            <a:ext cx="7339648" cy="1653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Zdroje obrázků</a:t>
            </a:r>
            <a:r>
              <a:rPr lang="cs-CZ" dirty="0" smtClean="0"/>
              <a:t>: Vlastní tvorba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Změna Typu písma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36912"/>
            <a:ext cx="6268002" cy="3140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Změna </a:t>
            </a:r>
            <a:r>
              <a:rPr lang="cs-CZ" dirty="0" err="1" smtClean="0"/>
              <a:t>veliskosti</a:t>
            </a:r>
            <a:r>
              <a:rPr lang="cs-CZ" dirty="0" smtClean="0"/>
              <a:t> písma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</a:p>
          <a:p>
            <a:endParaRPr lang="cs-CZ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996952"/>
            <a:ext cx="4837906" cy="2837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lipsa 5"/>
          <p:cNvSpPr/>
          <p:nvPr/>
        </p:nvSpPr>
        <p:spPr>
          <a:xfrm>
            <a:off x="4860032" y="3140968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292080" y="3140968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3995936" y="3140968"/>
            <a:ext cx="504056" cy="4956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Vymazání formátování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80928"/>
            <a:ext cx="6396042" cy="2604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Barva zvýrazněného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5301208"/>
            <a:ext cx="4032449" cy="116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636912"/>
            <a:ext cx="4340696" cy="2577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Barva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780928"/>
            <a:ext cx="4549130" cy="2998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Horní a dolní index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</a:p>
          <a:p>
            <a:pPr>
              <a:buNone/>
            </a:pPr>
            <a:r>
              <a:rPr lang="cs-CZ" dirty="0" err="1" smtClean="0"/>
              <a:t>Prým</a:t>
            </a:r>
            <a:r>
              <a:rPr lang="cs-CZ" dirty="0" smtClean="0"/>
              <a:t> tlačítkem kliknout na </a:t>
            </a:r>
            <a:r>
              <a:rPr lang="cs-CZ" dirty="0" err="1" smtClean="0"/>
              <a:t>smímek</a:t>
            </a:r>
            <a:r>
              <a:rPr lang="cs-CZ" dirty="0" smtClean="0"/>
              <a:t> -&gt; Písmo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	</a:t>
            </a:r>
            <a:r>
              <a:rPr lang="cs-CZ" sz="6000" b="1" dirty="0" smtClean="0"/>
              <a:t>	M</a:t>
            </a:r>
            <a:r>
              <a:rPr lang="cs-CZ" sz="6000" b="1" baseline="30000" dirty="0" smtClean="0"/>
              <a:t>3,</a:t>
            </a:r>
            <a:r>
              <a:rPr lang="cs-CZ" sz="6000" b="1" dirty="0" smtClean="0"/>
              <a:t> a</a:t>
            </a:r>
            <a:r>
              <a:rPr lang="cs-CZ" sz="6000" b="1" baseline="-25000" dirty="0" smtClean="0"/>
              <a:t>2</a:t>
            </a:r>
            <a:endParaRPr lang="cs-CZ" b="1" baseline="-25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221088"/>
            <a:ext cx="3162300" cy="2105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996952"/>
            <a:ext cx="3106663" cy="32856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Elipsa 6"/>
          <p:cNvSpPr/>
          <p:nvPr/>
        </p:nvSpPr>
        <p:spPr>
          <a:xfrm>
            <a:off x="4572000" y="4869160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Tučné zvýraznění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</a:p>
          <a:p>
            <a:pPr>
              <a:buNone/>
            </a:pPr>
            <a:r>
              <a:rPr lang="cs-CZ" b="1" dirty="0" smtClean="0"/>
              <a:t>Ctrl+B</a:t>
            </a:r>
          </a:p>
          <a:p>
            <a:endParaRPr lang="cs-CZ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56992"/>
            <a:ext cx="4746848" cy="2751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Kurzíva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Domů, Skupina : Písmo</a:t>
            </a:r>
          </a:p>
          <a:p>
            <a:pPr>
              <a:buNone/>
            </a:pPr>
            <a:r>
              <a:rPr lang="cs-CZ" i="1" dirty="0" smtClean="0"/>
              <a:t>Ctrl+I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284984"/>
            <a:ext cx="4746848" cy="1780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39</TotalTime>
  <Words>137</Words>
  <Application>Microsoft Office PowerPoint</Application>
  <PresentationFormat>Předvádění na obrazovce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Bohatý</vt:lpstr>
      <vt:lpstr>Formátování textu v MS Word</vt:lpstr>
      <vt:lpstr>Změna Typu písma</vt:lpstr>
      <vt:lpstr>Změna veliskosti písma</vt:lpstr>
      <vt:lpstr>Vymazání formátování</vt:lpstr>
      <vt:lpstr>Barva zvýrazněného textu</vt:lpstr>
      <vt:lpstr>Barva textu</vt:lpstr>
      <vt:lpstr>Horní a dolní index</vt:lpstr>
      <vt:lpstr>Tučné zvýraznění</vt:lpstr>
      <vt:lpstr>Kurzíva</vt:lpstr>
      <vt:lpstr>Podtržení</vt:lpstr>
      <vt:lpstr>Zarovnání</vt:lpstr>
      <vt:lpstr>Odrážky a číslování</vt:lpstr>
      <vt:lpstr>Stypy písma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Formátování textu v MS Word</dc:title>
  <cp:lastModifiedBy>Ondra</cp:lastModifiedBy>
  <cp:revision>13</cp:revision>
  <dcterms:modified xsi:type="dcterms:W3CDTF">2012-11-26T15:47:50Z</dcterms:modified>
</cp:coreProperties>
</file>