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1" r:id="rId4"/>
    <p:sldId id="262" r:id="rId5"/>
    <p:sldId id="263" r:id="rId6"/>
    <p:sldId id="266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375E"/>
    <a:srgbClr val="F564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07165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Postupným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klikáním enter se objeví definice slov, žáci musí přiřadit správnou definici ke slovům. Následným kliknutím enter se každá definice zbarví barvou slova, ke kterému patří.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049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učí nová slova, zjišťují vztah mezi slovy, snaží se zapamatovat co nejvíce slov a postupně opakují zakrytá slova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(stiskem enter, zakrýváme a odkrýváme slova).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učí nová slova, některá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již znají, musí rozhodnout zda jsou negativní nebo pozitivní, klikáním enter se zbarví slova, která jsou negativní.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Words used to describe personality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rozšiřování slovní zásoby, porozumění definice, přiřazení odpovídajícího výrazu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US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</a:t>
            </a:r>
            <a:r>
              <a:rPr lang="en-US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en-US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podrobnější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Zaoblený obdélník 17"/>
          <p:cNvSpPr/>
          <p:nvPr/>
        </p:nvSpPr>
        <p:spPr>
          <a:xfrm>
            <a:off x="1187624" y="404664"/>
            <a:ext cx="6912768" cy="648072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Přiřaď správnou definici, zapiš si nové slovo do slovníčku a  slovo použij ve větě.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99592" y="1844824"/>
            <a:ext cx="1584176" cy="504056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ANXIOUS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427984" y="5085184"/>
            <a:ext cx="3672408" cy="504056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someone who worries a lot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899592" y="2780928"/>
            <a:ext cx="1584176" cy="504056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BORING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563888" y="4221088"/>
            <a:ext cx="4608512" cy="504056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someone who is not very interesting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971600" y="3789040"/>
            <a:ext cx="1296144" cy="504056"/>
          </a:xfrm>
          <a:prstGeom prst="round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BOSSY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347864" y="2204864"/>
            <a:ext cx="5184576" cy="504056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someone who tries to control other people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971600" y="4797152"/>
            <a:ext cx="1440160" cy="504056"/>
          </a:xfrm>
          <a:prstGeom prst="round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RELIABLE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131840" y="3284984"/>
            <a:ext cx="3240360" cy="504056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someone you can rely on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3753B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555B9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B587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1" animBg="1"/>
      <p:bldP spid="24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Zaoblený obdélník 17"/>
          <p:cNvSpPr/>
          <p:nvPr/>
        </p:nvSpPr>
        <p:spPr>
          <a:xfrm>
            <a:off x="1187624" y="404664"/>
            <a:ext cx="6912768" cy="648072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Slovíčka stejné barvy patří k sobě, jaký vztah je mezi nimi?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39552" y="1844824"/>
            <a:ext cx="1584176" cy="504056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CHEERFUL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39552" y="2780928"/>
            <a:ext cx="1584176" cy="504056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BORING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11560" y="3789040"/>
            <a:ext cx="1296144" cy="504056"/>
          </a:xfrm>
          <a:prstGeom prst="round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STRONG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11560" y="4797152"/>
            <a:ext cx="1440160" cy="504056"/>
          </a:xfrm>
          <a:prstGeom prst="round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BOSSY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627784" y="1844824"/>
            <a:ext cx="1575792" cy="504056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MISERABLE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627784" y="2780928"/>
            <a:ext cx="1584176" cy="504056"/>
          </a:xfrm>
          <a:prstGeom prst="round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EXCITING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699792" y="3789040"/>
            <a:ext cx="1296144" cy="504056"/>
          </a:xfrm>
          <a:prstGeom prst="round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WEAK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699792" y="4797152"/>
            <a:ext cx="1440160" cy="504056"/>
          </a:xfrm>
          <a:prstGeom prst="round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PASSIVE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699792" y="3861048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699792" y="4797152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99792" y="2708920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699792" y="1916832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39552" y="4797152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67544" y="3789040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67544" y="2780928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67544" y="1844824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22" grpId="0" animBg="1"/>
      <p:bldP spid="24" grpId="0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Zaoblený obdélník 17"/>
          <p:cNvSpPr/>
          <p:nvPr/>
        </p:nvSpPr>
        <p:spPr>
          <a:xfrm>
            <a:off x="1187624" y="404664"/>
            <a:ext cx="6912768" cy="648072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Zde jsou další slovíčka popisující osobnost, rozhodni která jsou pozitivní a která negativní.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39552" y="1844824"/>
            <a:ext cx="158417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LAZY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39552" y="2780928"/>
            <a:ext cx="1584176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HONEST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11560" y="3789040"/>
            <a:ext cx="165618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TALKATIVE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11560" y="4797152"/>
            <a:ext cx="1440160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DULL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11760" y="1844824"/>
            <a:ext cx="208823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HARDWORKING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627784" y="2780928"/>
            <a:ext cx="165618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DISHONEST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699792" y="3789040"/>
            <a:ext cx="1296144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SHY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699792" y="4797152"/>
            <a:ext cx="1440160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NICE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876256" y="3645024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HELPFUL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788024" y="4653136"/>
            <a:ext cx="17281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BIG-HEADED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644008" y="2708920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CREATIVE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804248" y="1988840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SOCIABLE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948264" y="4581128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SELFISH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788024" y="3717032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FRIENDLY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804248" y="2708920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FUSSY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864224" y="1844824"/>
            <a:ext cx="1575792" cy="50405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CAREFUL</a:t>
            </a:r>
            <a:endParaRPr lang="cs-CZ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</TotalTime>
  <Words>310</Words>
  <Application>Microsoft Office PowerPoint</Application>
  <PresentationFormat>Předvádění na obrazovce (4:3)</PresentationFormat>
  <Paragraphs>73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55</cp:revision>
  <dcterms:created xsi:type="dcterms:W3CDTF">2011-05-26T14:17:08Z</dcterms:created>
  <dcterms:modified xsi:type="dcterms:W3CDTF">2011-12-10T15:47:49Z</dcterms:modified>
</cp:coreProperties>
</file>