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7" r:id="rId9"/>
    <p:sldId id="264" r:id="rId10"/>
    <p:sldId id="265" r:id="rId11"/>
    <p:sldId id="266" r:id="rId12"/>
    <p:sldId id="268" r:id="rId13"/>
    <p:sldId id="269" r:id="rId14"/>
    <p:sldId id="270" r:id="rId15"/>
    <p:sldId id="257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700" autoAdjust="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9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ovací čár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ovací čár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ovací čár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ovací čár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ovací čár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ovací čár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File:Windows_To_Go_USB_Drive.png" TargetMode="External"/><Relationship Id="rId13" Type="http://schemas.openxmlformats.org/officeDocument/2006/relationships/hyperlink" Target="http://commons.wikimedia.org/wiki/File:USB_Flash_Drive_and_Card_Reader.jpg?uselang=cs" TargetMode="External"/><Relationship Id="rId3" Type="http://schemas.openxmlformats.org/officeDocument/2006/relationships/hyperlink" Target="http://en.wikipedia.org/wiki/File:SanDisk_Cruzer_Micro.png" TargetMode="External"/><Relationship Id="rId7" Type="http://schemas.openxmlformats.org/officeDocument/2006/relationships/hyperlink" Target="http://en.wikipedia.org/wiki/File:Ubuntu_USB_lanyard.jpg" TargetMode="External"/><Relationship Id="rId12" Type="http://schemas.openxmlformats.org/officeDocument/2006/relationships/hyperlink" Target="http://commons.wikimedia.org/wiki/File:Pretec-USB.jpg?uselang=cs" TargetMode="External"/><Relationship Id="rId2" Type="http://schemas.openxmlformats.org/officeDocument/2006/relationships/hyperlink" Target="http://cs.wikipedia.org/wiki/Soubor:Geil_David_1GB_AB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Flashdisk" TargetMode="External"/><Relationship Id="rId11" Type="http://schemas.openxmlformats.org/officeDocument/2006/relationships/hyperlink" Target="http://commons.wikimedia.org/wiki/File:USB_flash_drive.jpg?uselang=cs" TargetMode="External"/><Relationship Id="rId5" Type="http://schemas.openxmlformats.org/officeDocument/2006/relationships/hyperlink" Target="http://cs.wikipedia.org/wiki/Soubor:Usbkey_internals.jpg" TargetMode="External"/><Relationship Id="rId15" Type="http://schemas.openxmlformats.org/officeDocument/2006/relationships/hyperlink" Target="http://commons.wikimedia.org/wiki/File:Kingston_DataTraveler_110_8GB_USB_flash_drive.jpg?uselang=cs" TargetMode="External"/><Relationship Id="rId10" Type="http://schemas.openxmlformats.org/officeDocument/2006/relationships/hyperlink" Target="http://en.wikipedia.org/wiki/File:Sushiusb.jpg" TargetMode="External"/><Relationship Id="rId4" Type="http://schemas.openxmlformats.org/officeDocument/2006/relationships/hyperlink" Target="http://en.wikipedia.org/wiki/File:SandiskFDrives.JPG" TargetMode="External"/><Relationship Id="rId9" Type="http://schemas.openxmlformats.org/officeDocument/2006/relationships/hyperlink" Target="http://en.wikipedia.org/wiki/File:Flash_Drive_v._Floppy.jpg" TargetMode="External"/><Relationship Id="rId14" Type="http://schemas.openxmlformats.org/officeDocument/2006/relationships/hyperlink" Target="http://commons.wikimedia.org/wiki/File:USB_Flash_Drive_animated.gif?uselang=cs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err="1" smtClean="0"/>
              <a:t>Flashdisk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0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Nevýhody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cs-CZ" dirty="0" smtClean="0"/>
              <a:t>Špatná podpora u starších operačních systémů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Větší kapacity mají vysokou cenu</a:t>
            </a:r>
            <a:endParaRPr lang="cs-CZ" dirty="0"/>
          </a:p>
        </p:txBody>
      </p:sp>
      <p:pic>
        <p:nvPicPr>
          <p:cNvPr id="35842" name="Picture 2" descr="Soubor: Flash Drive v. Flop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924944"/>
            <a:ext cx="2830691" cy="35383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File:USB flash dri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052736"/>
            <a:ext cx="3816424" cy="51438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File:USB Flash Drive and Card Rea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620688"/>
            <a:ext cx="4608512" cy="3156831"/>
          </a:xfrm>
          <a:prstGeom prst="rect">
            <a:avLst/>
          </a:prstGeom>
          <a:noFill/>
        </p:spPr>
      </p:pic>
      <p:pic>
        <p:nvPicPr>
          <p:cNvPr id="39938" name="Picture 2" descr="File:Pretec-US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73016"/>
            <a:ext cx="4320480" cy="30135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38914" name="Picture 2" descr="File:USB Flash Drive animate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52736"/>
            <a:ext cx="7620000" cy="3981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0962" name="Picture 2" descr="File:Kingston DataTraveler 110 8GB USB flash dri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7620000" cy="4276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(05.08.2012)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cs-CZ" dirty="0" smtClean="0">
                <a:hlinkClick r:id="rId2"/>
              </a:rPr>
              <a:t>http://cs.wikipedia.org/wiki/Soubor:Geil_David_1GB_AB.jpg</a:t>
            </a:r>
          </a:p>
          <a:p>
            <a:r>
              <a:rPr lang="cs-CZ" dirty="0" smtClean="0">
                <a:hlinkClick r:id="rId3"/>
              </a:rPr>
              <a:t>http://en.wikipedia.org/wiki/File:SanDisk_Cruzer_Micro.png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http://en.wikipedia.org/wiki/File:SandiskFDrives.JPG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http://cs.wikipedia.org/wiki/Soubor:Usbkey_internals.jpg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http://cs.wikipedia.org/wiki/Flashdisk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http://en.wikipedia.org/wiki/File:Ubuntu_USB_lanyard.jpg</a:t>
            </a:r>
          </a:p>
          <a:p>
            <a:r>
              <a:rPr lang="cs-CZ" dirty="0" smtClean="0">
                <a:hlinkClick r:id="rId8"/>
              </a:rPr>
              <a:t>http://en.wikipedia.org/wiki/File:Windows_To_Go_USB_Drive.png</a:t>
            </a:r>
            <a:endParaRPr lang="cs-CZ" dirty="0" smtClean="0"/>
          </a:p>
          <a:p>
            <a:r>
              <a:rPr lang="cs-CZ" dirty="0" smtClean="0">
                <a:hlinkClick r:id="rId9"/>
              </a:rPr>
              <a:t>http://en.wikipedia.org/wiki/File:Flash_Drive_v._Floppy.jpg</a:t>
            </a:r>
            <a:endParaRPr lang="cs-CZ" dirty="0" smtClean="0"/>
          </a:p>
          <a:p>
            <a:r>
              <a:rPr lang="cs-CZ" dirty="0" smtClean="0">
                <a:hlinkClick r:id="rId10"/>
              </a:rPr>
              <a:t>http://en.wikipedia.org/wiki/File:Sushiusb.jpg</a:t>
            </a:r>
            <a:endParaRPr lang="cs-CZ" dirty="0" smtClean="0"/>
          </a:p>
          <a:p>
            <a:r>
              <a:rPr lang="cs-CZ" dirty="0" smtClean="0">
                <a:hlinkClick r:id="rId11"/>
              </a:rPr>
              <a:t>http://commons.wikimedia.org/wiki/File:USB_flash_drive.jpg?uselang=cs</a:t>
            </a:r>
            <a:endParaRPr lang="cs-CZ" dirty="0" smtClean="0"/>
          </a:p>
          <a:p>
            <a:r>
              <a:rPr lang="cs-CZ" dirty="0" smtClean="0">
                <a:hlinkClick r:id="rId12"/>
              </a:rPr>
              <a:t>http://commons.wikimedia.org/wiki/File:Pretec-USB.jpg?uselang=cs</a:t>
            </a:r>
            <a:endParaRPr lang="cs-CZ" dirty="0" smtClean="0"/>
          </a:p>
          <a:p>
            <a:r>
              <a:rPr lang="cs-CZ" dirty="0" smtClean="0">
                <a:hlinkClick r:id="rId13"/>
              </a:rPr>
              <a:t>http://commons.wikimedia.org/wiki/File:USB_Flash_Drive_and_Card_Reader.jpg?uselang=cs</a:t>
            </a:r>
            <a:endParaRPr lang="cs-CZ" dirty="0" smtClean="0"/>
          </a:p>
          <a:p>
            <a:r>
              <a:rPr lang="cs-CZ" dirty="0" smtClean="0">
                <a:hlinkClick r:id="rId14"/>
              </a:rPr>
              <a:t>http://commons.wikimedia.org/wiki/File:USB_Flash_Drive_animated.gif?uselang=cs</a:t>
            </a:r>
          </a:p>
          <a:p>
            <a:r>
              <a:rPr lang="cs-CZ" dirty="0" smtClean="0">
                <a:hlinkClick r:id="rId15"/>
              </a:rPr>
              <a:t>http://</a:t>
            </a:r>
            <a:r>
              <a:rPr lang="cs-CZ" dirty="0" smtClean="0">
                <a:hlinkClick r:id="rId15"/>
              </a:rPr>
              <a:t>commons.wikimedia.org/wiki/File:Kingston_DataTraveler_110_8GB_USB_flash_drive.jpg?uselang=cs</a:t>
            </a:r>
            <a:endParaRPr lang="cs-CZ" dirty="0" smtClean="0"/>
          </a:p>
          <a:p>
            <a:r>
              <a:rPr lang="cs-CZ" b="1" dirty="0" smtClean="0"/>
              <a:t>Zdroje obrázků: MS Office Klipart</a:t>
            </a:r>
            <a:endParaRPr lang="cs-CZ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USB </a:t>
            </a:r>
            <a:r>
              <a:rPr lang="cs-CZ" dirty="0" err="1" smtClean="0"/>
              <a:t>flash</a:t>
            </a:r>
            <a:r>
              <a:rPr lang="cs-CZ" dirty="0" smtClean="0"/>
              <a:t> disk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Hovorově </a:t>
            </a:r>
            <a:r>
              <a:rPr lang="cs-CZ" b="1" dirty="0" err="1" smtClean="0"/>
              <a:t>flashka</a:t>
            </a:r>
            <a:r>
              <a:rPr lang="cs-CZ" dirty="0" smtClean="0"/>
              <a:t> či </a:t>
            </a:r>
            <a:r>
              <a:rPr lang="cs-CZ" b="1" dirty="0" err="1" smtClean="0"/>
              <a:t>fleška</a:t>
            </a:r>
            <a:endParaRPr lang="cs-CZ" b="1" dirty="0" smtClean="0"/>
          </a:p>
          <a:p>
            <a:r>
              <a:rPr lang="cs-CZ" dirty="0" smtClean="0"/>
              <a:t>Paměťové zařízení </a:t>
            </a:r>
          </a:p>
          <a:p>
            <a:r>
              <a:rPr lang="cs-CZ" dirty="0" smtClean="0"/>
              <a:t>Používané převážně jako náhrada diskety</a:t>
            </a:r>
            <a:endParaRPr lang="cs-CZ" dirty="0"/>
          </a:p>
        </p:txBody>
      </p:sp>
      <p:pic>
        <p:nvPicPr>
          <p:cNvPr id="1026" name="Picture 2" descr="Soubor:Geil David 1GB A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284984"/>
            <a:ext cx="6844156" cy="25408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USB </a:t>
            </a:r>
            <a:r>
              <a:rPr lang="cs-CZ" dirty="0" err="1" smtClean="0"/>
              <a:t>flash</a:t>
            </a:r>
            <a:r>
              <a:rPr lang="cs-CZ" dirty="0" smtClean="0"/>
              <a:t> disk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Většinou má podobu klíčenky</a:t>
            </a:r>
          </a:p>
          <a:p>
            <a:r>
              <a:rPr lang="cs-CZ" dirty="0" smtClean="0"/>
              <a:t>Vybaveno pamětí typu </a:t>
            </a:r>
            <a:r>
              <a:rPr lang="cs-CZ" dirty="0" err="1" smtClean="0"/>
              <a:t>flash</a:t>
            </a:r>
            <a:endParaRPr lang="cs-CZ" dirty="0" smtClean="0"/>
          </a:p>
          <a:p>
            <a:r>
              <a:rPr lang="cs-CZ" dirty="0" smtClean="0"/>
              <a:t>Umožňuje uchování dat i při odpojení napájení</a:t>
            </a:r>
            <a:endParaRPr lang="cs-CZ" dirty="0"/>
          </a:p>
        </p:txBody>
      </p:sp>
      <p:pic>
        <p:nvPicPr>
          <p:cNvPr id="28674" name="Picture 2" descr="Soubor: SanDisk Cruzer Micr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140968"/>
            <a:ext cx="5976664" cy="36009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USB </a:t>
            </a:r>
            <a:r>
              <a:rPr lang="cs-CZ" dirty="0" err="1" smtClean="0"/>
              <a:t>flash</a:t>
            </a:r>
            <a:r>
              <a:rPr lang="cs-CZ" dirty="0" smtClean="0"/>
              <a:t> disk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Data se do disku nahrávají přes sběrnici USB</a:t>
            </a:r>
            <a:endParaRPr lang="cs-CZ" dirty="0" smtClean="0"/>
          </a:p>
          <a:p>
            <a:r>
              <a:rPr lang="cs-CZ" dirty="0" smtClean="0"/>
              <a:t>Ačkoli je v názvu slovo disk, vlastní médium ve tvaru kotouče není</a:t>
            </a:r>
          </a:p>
          <a:p>
            <a:r>
              <a:rPr lang="cs-CZ" dirty="0" smtClean="0"/>
              <a:t>Kapacita dnešních disků se pohybuje od 1 GB do 256 GB</a:t>
            </a:r>
            <a:endParaRPr lang="cs-CZ" b="1" dirty="0" smtClean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29698" name="Picture 2" descr="Soubor: SandiskFDriv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645024"/>
            <a:ext cx="3240360" cy="29013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Rozhraní </a:t>
            </a:r>
            <a:r>
              <a:rPr lang="cs-CZ" dirty="0" err="1" smtClean="0"/>
              <a:t>flash</a:t>
            </a:r>
            <a:r>
              <a:rPr lang="cs-CZ" dirty="0" smtClean="0"/>
              <a:t> disků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err="1" smtClean="0"/>
              <a:t>Moderní</a:t>
            </a:r>
            <a:r>
              <a:rPr lang="en-US" dirty="0" smtClean="0"/>
              <a:t> flash </a:t>
            </a:r>
            <a:r>
              <a:rPr lang="en-US" dirty="0" err="1" smtClean="0"/>
              <a:t>disky</a:t>
            </a:r>
            <a:r>
              <a:rPr lang="en-US" dirty="0" smtClean="0"/>
              <a:t> </a:t>
            </a:r>
            <a:r>
              <a:rPr lang="en-US" dirty="0" err="1" smtClean="0"/>
              <a:t>pracují</a:t>
            </a:r>
            <a:r>
              <a:rPr lang="en-US" dirty="0" smtClean="0"/>
              <a:t> s </a:t>
            </a:r>
            <a:r>
              <a:rPr lang="en-US" dirty="0" err="1" smtClean="0"/>
              <a:t>rozhraním</a:t>
            </a:r>
            <a:r>
              <a:rPr lang="en-US" dirty="0" smtClean="0"/>
              <a:t> USB 2.0</a:t>
            </a:r>
            <a:endParaRPr lang="cs-CZ" dirty="0" smtClean="0"/>
          </a:p>
          <a:p>
            <a:r>
              <a:rPr lang="cs-CZ" dirty="0" smtClean="0"/>
              <a:t>480 </a:t>
            </a:r>
            <a:r>
              <a:rPr lang="cs-CZ" dirty="0" err="1" smtClean="0"/>
              <a:t>Mbit</a:t>
            </a:r>
            <a:r>
              <a:rPr lang="cs-CZ" dirty="0" smtClean="0"/>
              <a:t>/s (60 MB/s)</a:t>
            </a:r>
          </a:p>
          <a:p>
            <a:endParaRPr lang="cs-CZ" dirty="0" smtClean="0"/>
          </a:p>
          <a:p>
            <a:pPr>
              <a:buNone/>
            </a:pPr>
            <a:r>
              <a:rPr lang="cs-CZ" dirty="0" smtClean="0"/>
              <a:t>Nejmodernější </a:t>
            </a:r>
            <a:r>
              <a:rPr lang="cs-CZ" dirty="0" err="1" smtClean="0"/>
              <a:t>flešky</a:t>
            </a:r>
            <a:r>
              <a:rPr lang="cs-CZ" dirty="0" smtClean="0"/>
              <a:t> obsahují rozhraní USB 3.0, </a:t>
            </a:r>
          </a:p>
          <a:p>
            <a:r>
              <a:rPr lang="cs-CZ" dirty="0" smtClean="0"/>
              <a:t>5Gbit/s (625MB/s).</a:t>
            </a:r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Vzhled a struktura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82752" cy="487375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cs-CZ" dirty="0" smtClean="0"/>
              <a:t>USB konektor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err="1" smtClean="0"/>
              <a:t>Mass</a:t>
            </a:r>
            <a:r>
              <a:rPr lang="cs-CZ" dirty="0" smtClean="0"/>
              <a:t> </a:t>
            </a:r>
            <a:r>
              <a:rPr lang="cs-CZ" dirty="0" err="1" smtClean="0"/>
              <a:t>storage</a:t>
            </a:r>
            <a:r>
              <a:rPr lang="cs-CZ" dirty="0" smtClean="0"/>
              <a:t> </a:t>
            </a:r>
            <a:r>
              <a:rPr lang="cs-CZ" dirty="0" err="1" smtClean="0"/>
              <a:t>controller</a:t>
            </a:r>
            <a:endParaRPr lang="cs-CZ" dirty="0" smtClean="0"/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Testovací kontakty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err="1" smtClean="0"/>
              <a:t>Flash</a:t>
            </a:r>
            <a:r>
              <a:rPr lang="cs-CZ" dirty="0" smtClean="0"/>
              <a:t> paměť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Krystalový oscilátor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LED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Zámek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Místo pro druhý paměťový modul</a:t>
            </a:r>
            <a:endParaRPr lang="cs-CZ" dirty="0"/>
          </a:p>
        </p:txBody>
      </p:sp>
      <p:pic>
        <p:nvPicPr>
          <p:cNvPr id="30722" name="Picture 2" descr="Soubor: Usbkey internal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484784"/>
            <a:ext cx="4505249" cy="48938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cs-CZ" b="1" dirty="0" smtClean="0"/>
              <a:t>Přenos osobních dat</a:t>
            </a:r>
            <a:r>
              <a:rPr lang="cs-CZ" dirty="0" smtClean="0"/>
              <a:t> </a:t>
            </a:r>
          </a:p>
          <a:p>
            <a:pPr marL="457200" indent="-457200">
              <a:buFont typeface="+mj-lt"/>
              <a:buAutoNum type="arabicPeriod"/>
            </a:pPr>
            <a:r>
              <a:rPr lang="cs-CZ" b="1" dirty="0" smtClean="0"/>
              <a:t>Bezpečnostní důvody</a:t>
            </a:r>
            <a:r>
              <a:rPr lang="cs-CZ" dirty="0" smtClean="0"/>
              <a:t> </a:t>
            </a:r>
          </a:p>
          <a:p>
            <a:pPr marL="457200" indent="-457200">
              <a:buFont typeface="+mj-lt"/>
              <a:buAutoNum type="arabicPeriod"/>
            </a:pPr>
            <a:r>
              <a:rPr lang="cs-CZ" b="1" dirty="0" smtClean="0"/>
              <a:t>Systémová administrace</a:t>
            </a:r>
            <a:endParaRPr lang="cs-CZ" dirty="0" smtClean="0"/>
          </a:p>
          <a:p>
            <a:pPr marL="457200" indent="-457200">
              <a:buFont typeface="+mj-lt"/>
              <a:buAutoNum type="arabicPeriod"/>
            </a:pPr>
            <a:r>
              <a:rPr lang="cs-CZ" b="1" dirty="0" err="1" smtClean="0"/>
              <a:t>Bootování</a:t>
            </a:r>
            <a:r>
              <a:rPr lang="cs-CZ" b="1" dirty="0" smtClean="0"/>
              <a:t> operačního systému</a:t>
            </a:r>
            <a:endParaRPr lang="cs-CZ" dirty="0" smtClean="0"/>
          </a:p>
          <a:p>
            <a:pPr marL="457200" indent="-457200">
              <a:buFont typeface="+mj-lt"/>
              <a:buAutoNum type="arabicPeriod"/>
            </a:pPr>
            <a:r>
              <a:rPr lang="cs-CZ" b="1" dirty="0" smtClean="0"/>
              <a:t>Ukládání hudby</a:t>
            </a:r>
            <a:r>
              <a:rPr lang="cs-CZ" dirty="0" smtClean="0"/>
              <a:t> </a:t>
            </a:r>
          </a:p>
          <a:p>
            <a:pPr marL="457200" indent="-457200">
              <a:buFont typeface="+mj-lt"/>
              <a:buAutoNum type="arabicPeriod"/>
            </a:pPr>
            <a:r>
              <a:rPr lang="cs-CZ" b="1" dirty="0" smtClean="0"/>
              <a:t>Zálohy</a:t>
            </a:r>
            <a:endParaRPr lang="cs-CZ" dirty="0" smtClean="0"/>
          </a:p>
          <a:p>
            <a:endParaRPr lang="cs-CZ" dirty="0"/>
          </a:p>
        </p:txBody>
      </p:sp>
      <p:pic>
        <p:nvPicPr>
          <p:cNvPr id="33794" name="Picture 2" descr="Soubor: Ubuntu USB lanya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908720"/>
            <a:ext cx="1905000" cy="45148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Typy pouzder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Velké množství provedení</a:t>
            </a:r>
          </a:p>
          <a:p>
            <a:r>
              <a:rPr lang="cs-CZ" dirty="0" smtClean="0"/>
              <a:t>Nejčastěji z plastu, gumy nebo kovu</a:t>
            </a:r>
          </a:p>
          <a:p>
            <a:r>
              <a:rPr lang="cs-CZ" dirty="0" smtClean="0"/>
              <a:t>Lze implementovat do věcí denní potřeby jako například pera, hodinky či kapesní nože.</a:t>
            </a:r>
            <a:endParaRPr lang="cs-CZ" dirty="0"/>
          </a:p>
        </p:txBody>
      </p:sp>
      <p:pic>
        <p:nvPicPr>
          <p:cNvPr id="36866" name="Picture 2" descr="Soubor: Sushius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501008"/>
            <a:ext cx="3672408" cy="30731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Výhody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cs-CZ" dirty="0" smtClean="0"/>
              <a:t>Kompaktnější než jiná přenosová média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Odolnější proti fyzickému poškození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Většinou vyšší kapacita než u CD nebo DVD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Malá spotřeba elektrické energie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V nových operačních systémech nejsou zapotřebí žádné ovladače</a:t>
            </a:r>
            <a:endParaRPr lang="cs-CZ" dirty="0"/>
          </a:p>
        </p:txBody>
      </p:sp>
      <p:pic>
        <p:nvPicPr>
          <p:cNvPr id="34818" name="Picture 2" descr="Soubor: Windows To Go USB Driv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509120"/>
            <a:ext cx="3895725" cy="1409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Arkýř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Arkýř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rkýř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31</TotalTime>
  <Words>147</Words>
  <Application>Microsoft Office PowerPoint</Application>
  <PresentationFormat>Předvádění na obrazovce (4:3)</PresentationFormat>
  <Paragraphs>66</Paragraphs>
  <Slides>15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Arkýř</vt:lpstr>
      <vt:lpstr>Flashdisk</vt:lpstr>
      <vt:lpstr>USB flash disk</vt:lpstr>
      <vt:lpstr>USB flash disk</vt:lpstr>
      <vt:lpstr>USB flash disk</vt:lpstr>
      <vt:lpstr>Rozhraní flash disků</vt:lpstr>
      <vt:lpstr>Vzhled a struktura</vt:lpstr>
      <vt:lpstr>Použití</vt:lpstr>
      <vt:lpstr>Typy pouzder</vt:lpstr>
      <vt:lpstr>Výhody</vt:lpstr>
      <vt:lpstr>Nevýhody</vt:lpstr>
      <vt:lpstr>Snímek 11</vt:lpstr>
      <vt:lpstr>Snímek 12</vt:lpstr>
      <vt:lpstr>Snímek 13</vt:lpstr>
      <vt:lpstr>Snímek 14</vt:lpstr>
      <vt:lpstr>Zdroje (05.08.2012)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Harddisk, Flashdisk</dc:title>
  <cp:lastModifiedBy>Ondra</cp:lastModifiedBy>
  <cp:revision>10</cp:revision>
  <dcterms:modified xsi:type="dcterms:W3CDTF">2012-11-26T15:50:22Z</dcterms:modified>
</cp:coreProperties>
</file>