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62" r:id="rId5"/>
    <p:sldId id="263" r:id="rId6"/>
    <p:sldId id="260" r:id="rId7"/>
    <p:sldId id="264" r:id="rId8"/>
    <p:sldId id="265" r:id="rId9"/>
    <p:sldId id="267" r:id="rId10"/>
    <p:sldId id="268" r:id="rId11"/>
    <p:sldId id="269" r:id="rId12"/>
    <p:sldId id="259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se zakulaceným příčným rohem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Zástupný symbol pro zápatí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9" name="Zástupný symbol pro datum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cs-CZ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Klepnutím na ikonu přidáte obrázek.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se zakulaceným příčným rohem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Mpeg.gif" TargetMode="External"/><Relationship Id="rId2" Type="http://schemas.openxmlformats.org/officeDocument/2006/relationships/hyperlink" Target="http://cs.wikipedia.org/wiki/Video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Standard_video_res.svg" TargetMode="External"/><Relationship Id="rId4" Type="http://schemas.openxmlformats.org/officeDocument/2006/relationships/hyperlink" Target="http://cs.wikipedia.org/wiki/Soubor:Vhs_cassette_top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Video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Poměr stran - obrazový formát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Popisuje poměr vodorovné a svislé strany</a:t>
            </a:r>
          </a:p>
          <a:p>
            <a:r>
              <a:rPr lang="cs-CZ" dirty="0" smtClean="0"/>
              <a:t>Televizní přijímače: poměr 4:3 </a:t>
            </a:r>
          </a:p>
          <a:p>
            <a:r>
              <a:rPr lang="cs-CZ" dirty="0" smtClean="0"/>
              <a:t>HDTV přijímače: poměr 16:9</a:t>
            </a:r>
            <a:endParaRPr lang="cs-CZ" b="1" dirty="0"/>
          </a:p>
        </p:txBody>
      </p:sp>
      <p:pic>
        <p:nvPicPr>
          <p:cNvPr id="23554" name="Picture 2" descr="Soubor:Standard video res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429000"/>
            <a:ext cx="5040560" cy="28353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Datový tok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Množství digitálních dat přenesené za určitou časovou jednotku</a:t>
            </a:r>
            <a:r>
              <a:rPr lang="pl-PL" dirty="0" smtClean="0"/>
              <a:t> </a:t>
            </a:r>
          </a:p>
          <a:p>
            <a:endParaRPr lang="pl-PL" dirty="0" smtClean="0"/>
          </a:p>
          <a:p>
            <a:r>
              <a:rPr lang="pl-PL" dirty="0" smtClean="0"/>
              <a:t>Většinou v Megabitech za sekundu (Mbit/s).</a:t>
            </a:r>
          </a:p>
          <a:p>
            <a:endParaRPr lang="cs-CZ" dirty="0" smtClean="0"/>
          </a:p>
          <a:p>
            <a:r>
              <a:rPr lang="cs-CZ" dirty="0" smtClean="0"/>
              <a:t>Čím vyšší hodnota, tím kvalitnější digitální video</a:t>
            </a:r>
            <a:endParaRPr lang="cs-CZ" dirty="0"/>
          </a:p>
        </p:txBody>
      </p:sp>
      <p:pic>
        <p:nvPicPr>
          <p:cNvPr id="25602" name="Picture 2" descr="C:\Documents and Settings\Ondra\Local Settings\Temporary Internet Files\Content.IE5\BOFY10Y6\MP900399293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5229200"/>
            <a:ext cx="1770700" cy="1416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(21.08.2012)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>
                <a:hlinkClick r:id="rId2"/>
              </a:rPr>
              <a:t>http://cs.wikipedia.org/wiki/Video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http://en.wikipedia.org/wiki/File:Mpeg.gif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http://cs.wikipedia.org/wiki/Soubor:Vhs_cassette_top.jpg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http://cs.wikipedia.org/wiki/Soubor:Vhs_cassette_top.jpg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</a:t>
            </a:r>
            <a:r>
              <a:rPr lang="cs-CZ" dirty="0" smtClean="0">
                <a:hlinkClick r:id="rId5"/>
              </a:rPr>
              <a:t>cs.wikipedia.org/wiki/Soubor:Standard_video_res.svg</a:t>
            </a:r>
            <a:endParaRPr lang="cs-CZ" dirty="0" smtClean="0"/>
          </a:p>
          <a:p>
            <a:r>
              <a:rPr lang="cs-CZ" dirty="0" smtClean="0"/>
              <a:t>Zdroje obrázků: MS </a:t>
            </a:r>
            <a:r>
              <a:rPr lang="cs-CZ" smtClean="0"/>
              <a:t>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Video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 Technologie pro zachycování, zaznamenávání, přehrávání, přenos a obnovu pohyblivých obrázků </a:t>
            </a:r>
          </a:p>
          <a:p>
            <a:endParaRPr lang="cs-CZ" dirty="0" smtClean="0"/>
          </a:p>
          <a:p>
            <a:r>
              <a:rPr lang="cs-CZ" dirty="0" smtClean="0"/>
              <a:t>Používá elektronické signály nebo digitální média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39VBQN0S\MC90039684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725144"/>
            <a:ext cx="3176835" cy="17490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Video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Video - (z latiny, vidět)</a:t>
            </a:r>
          </a:p>
          <a:p>
            <a:r>
              <a:rPr lang="cs-CZ" dirty="0" smtClean="0"/>
              <a:t>Spojeno především s televizní výrobou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BOFY10Y6\MC90043263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924944"/>
            <a:ext cx="3226668" cy="3226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53536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Digitální způsob ukládání záznamu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MPEG</a:t>
            </a:r>
          </a:p>
          <a:p>
            <a:r>
              <a:rPr lang="cs-CZ" dirty="0" smtClean="0"/>
              <a:t> Digital </a:t>
            </a:r>
            <a:r>
              <a:rPr lang="cs-CZ" dirty="0" err="1" smtClean="0"/>
              <a:t>Betacam</a:t>
            </a:r>
            <a:endParaRPr lang="cs-CZ" dirty="0" smtClean="0"/>
          </a:p>
          <a:p>
            <a:r>
              <a:rPr lang="cs-CZ" dirty="0" smtClean="0"/>
              <a:t>D3</a:t>
            </a:r>
          </a:p>
          <a:p>
            <a:r>
              <a:rPr lang="cs-CZ" dirty="0" smtClean="0"/>
              <a:t>DV</a:t>
            </a:r>
            <a:endParaRPr lang="cs-CZ" dirty="0"/>
          </a:p>
        </p:txBody>
      </p:sp>
      <p:pic>
        <p:nvPicPr>
          <p:cNvPr id="4098" name="Picture 2" descr="Soubor: Mpe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077072"/>
            <a:ext cx="5832648" cy="16768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Analogový způsob ukládání záznamu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VHS</a:t>
            </a:r>
          </a:p>
          <a:p>
            <a:r>
              <a:rPr lang="cs-CZ" dirty="0" err="1" smtClean="0"/>
              <a:t>Betacam</a:t>
            </a:r>
            <a:endParaRPr lang="cs-CZ" dirty="0" smtClean="0"/>
          </a:p>
          <a:p>
            <a:r>
              <a:rPr lang="cs-CZ" dirty="0" err="1" smtClean="0"/>
              <a:t>Quadruplex</a:t>
            </a:r>
            <a:endParaRPr lang="cs-CZ" dirty="0"/>
          </a:p>
        </p:txBody>
      </p:sp>
      <p:pic>
        <p:nvPicPr>
          <p:cNvPr id="3074" name="Picture 2" descr="http://upload.wikimedia.org/wikipedia/commons/thumb/4/45/Vhs_cassette_top.jpg/240px-Vhs_cassette_t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861048"/>
            <a:ext cx="3222104" cy="2376303"/>
          </a:xfrm>
          <a:prstGeom prst="rect">
            <a:avLst/>
          </a:prstGeom>
          <a:noFill/>
        </p:spPr>
      </p:pic>
      <p:pic>
        <p:nvPicPr>
          <p:cNvPr id="3076" name="Picture 4" descr="Soubor:VHS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44824"/>
            <a:ext cx="3654879" cy="22231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Popis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Pojem video společně označuje digitální a analogové způsoby ukládání obrazových záznamů</a:t>
            </a:r>
          </a:p>
          <a:p>
            <a:r>
              <a:rPr lang="cs-CZ" dirty="0" smtClean="0"/>
              <a:t>Může být nahráváno a přenášeno v různých formátech</a:t>
            </a:r>
            <a:endParaRPr lang="cs-CZ" dirty="0"/>
          </a:p>
        </p:txBody>
      </p:sp>
      <p:pic>
        <p:nvPicPr>
          <p:cNvPr id="5122" name="Picture 2" descr="C:\Documents and Settings\Ondra\Local Settings\Temporary Internet Files\Content.IE5\BOFY10Y6\MC90036069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164812"/>
            <a:ext cx="2972698" cy="1776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Kvalita videa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Závislá na metodě zachycování a ukládání obrazu</a:t>
            </a:r>
          </a:p>
          <a:p>
            <a:r>
              <a:rPr lang="cs-CZ" dirty="0" smtClean="0"/>
              <a:t>Nejdůležitějším kritériem je formát uložení</a:t>
            </a:r>
          </a:p>
          <a:p>
            <a:r>
              <a:rPr lang="cs-CZ" dirty="0" smtClean="0"/>
              <a:t>Různé formáty mají různý poměr kvalita/objem</a:t>
            </a:r>
            <a:endParaRPr lang="cs-CZ" dirty="0"/>
          </a:p>
        </p:txBody>
      </p:sp>
      <p:pic>
        <p:nvPicPr>
          <p:cNvPr id="20483" name="Picture 3" descr="C:\Documents and Settings\Ondra\Local Settings\Temporary Internet Files\Content.IE5\BOFY10Y6\MC90043479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437112"/>
            <a:ext cx="1828572" cy="1828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Frame</a:t>
            </a:r>
            <a:r>
              <a:rPr lang="cs-CZ" dirty="0" smtClean="0"/>
              <a:t> </a:t>
            </a:r>
            <a:r>
              <a:rPr lang="cs-CZ" dirty="0" err="1" smtClean="0"/>
              <a:t>rate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Počet snímků na jednotku času</a:t>
            </a:r>
          </a:p>
          <a:p>
            <a:r>
              <a:rPr lang="pl-PL" dirty="0" smtClean="0"/>
              <a:t>FPS – Obrázky za sekundu</a:t>
            </a:r>
          </a:p>
          <a:p>
            <a:r>
              <a:rPr lang="cs-CZ" dirty="0" smtClean="0"/>
              <a:t>Nejstarší technologie 6 až 8 FPS</a:t>
            </a:r>
          </a:p>
          <a:p>
            <a:r>
              <a:rPr lang="cs-CZ" dirty="0" smtClean="0"/>
              <a:t>Standart - 25fps nebo 29,97fps</a:t>
            </a:r>
          </a:p>
          <a:p>
            <a:endParaRPr lang="cs-CZ" dirty="0" smtClean="0"/>
          </a:p>
          <a:p>
            <a:r>
              <a:rPr lang="cs-CZ" dirty="0" smtClean="0"/>
              <a:t>Pro dosáhnutí iluze plynulého pohybu je třeba zobrazit alespoň 10 snímků za sekundu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21506" name="Picture 2" descr="C:\Documents and Settings\Ondra\Local Settings\Temporary Internet Files\Content.IE5\5PREYUOX\MC90043256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1828572" cy="1828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Rozlišení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</a:t>
            </a:r>
            <a:r>
              <a:rPr lang="cs-CZ" dirty="0" err="1" smtClean="0"/>
              <a:t>pixelech</a:t>
            </a:r>
            <a:r>
              <a:rPr lang="cs-CZ" dirty="0" smtClean="0"/>
              <a:t> pro digitální formáty</a:t>
            </a:r>
          </a:p>
          <a:p>
            <a:r>
              <a:rPr lang="cs-CZ" dirty="0" smtClean="0"/>
              <a:t>V řádcích pro analogové formáty</a:t>
            </a:r>
            <a:endParaRPr lang="cs-CZ" dirty="0"/>
          </a:p>
        </p:txBody>
      </p:sp>
      <p:pic>
        <p:nvPicPr>
          <p:cNvPr id="22531" name="Picture 3" descr="C:\Documents and Settings\Ondra\Local Settings\Temporary Internet Files\Content.IE5\39VBQN0S\MC90043900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068960"/>
            <a:ext cx="2987424" cy="2984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ití písma">
  <a:themeElements>
    <a:clrScheme name="Lití písma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Lití písma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ití písma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17</TotalTime>
  <Words>148</Words>
  <Application>Microsoft Office PowerPoint</Application>
  <PresentationFormat>Předvádění na obrazovce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Lití písma</vt:lpstr>
      <vt:lpstr>Video</vt:lpstr>
      <vt:lpstr>Video</vt:lpstr>
      <vt:lpstr>Video</vt:lpstr>
      <vt:lpstr>Digitální způsob ukládání záznamu </vt:lpstr>
      <vt:lpstr>Analogový způsob ukládání záznamu </vt:lpstr>
      <vt:lpstr>Popis</vt:lpstr>
      <vt:lpstr>Kvalita videa</vt:lpstr>
      <vt:lpstr>Frame rate</vt:lpstr>
      <vt:lpstr>Rozlišení</vt:lpstr>
      <vt:lpstr>Poměr stran - obrazový formát</vt:lpstr>
      <vt:lpstr>Datový tok</vt:lpstr>
      <vt:lpstr>Zdroje (21.08.2012)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</dc:title>
  <cp:lastModifiedBy>Ondra</cp:lastModifiedBy>
  <cp:revision>6</cp:revision>
  <dcterms:modified xsi:type="dcterms:W3CDTF">2012-11-26T15:55:44Z</dcterms:modified>
</cp:coreProperties>
</file>