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90" y="-8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Obdélník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bdélník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2" name="Obdélník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bdélník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11" name="Obdélník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bdélník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Obdélník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Tvorba tabulek v MS PowerPoint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Radek Straka</a:t>
            </a:r>
          </a:p>
          <a:p>
            <a:r>
              <a:rPr lang="cs-CZ" dirty="0" smtClean="0"/>
              <a:t>Odborné Učiliště Holešov</a:t>
            </a:r>
            <a:endParaRPr lang="cs-CZ" dirty="0"/>
          </a:p>
        </p:txBody>
      </p:sp>
      <p:pic>
        <p:nvPicPr>
          <p:cNvPr id="4" name="obráze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5805264"/>
            <a:ext cx="4318368" cy="105273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Slučování buněk </a:t>
            </a:r>
            <a:endParaRPr lang="cs-CZ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844824"/>
            <a:ext cx="3591290" cy="2383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717032"/>
            <a:ext cx="3744416" cy="26994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Elipsa 5"/>
          <p:cNvSpPr/>
          <p:nvPr/>
        </p:nvSpPr>
        <p:spPr>
          <a:xfrm>
            <a:off x="899592" y="4077072"/>
            <a:ext cx="360040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Elipsa 6"/>
          <p:cNvSpPr/>
          <p:nvPr/>
        </p:nvSpPr>
        <p:spPr>
          <a:xfrm>
            <a:off x="6300192" y="3501008"/>
            <a:ext cx="1080120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(02.09.2012)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dirty="0" smtClean="0"/>
              <a:t>Zdroje obrázků: </a:t>
            </a:r>
            <a:r>
              <a:rPr lang="cs-CZ" smtClean="0"/>
              <a:t>Vlastní tvorba</a:t>
            </a:r>
            <a:endParaRPr lang="cs-CZ" dirty="0" smtClean="0"/>
          </a:p>
          <a:p>
            <a:pPr>
              <a:buNone/>
            </a:pPr>
            <a:r>
              <a:rPr lang="cs-CZ" dirty="0" smtClean="0"/>
              <a:t>Literatura</a:t>
            </a:r>
            <a:endParaRPr lang="cs-CZ" dirty="0" smtClean="0"/>
          </a:p>
          <a:p>
            <a:r>
              <a:rPr lang="cs-CZ" dirty="0" smtClean="0"/>
              <a:t>Pavel Roubal Microsoft Windows XP jednoduše, </a:t>
            </a:r>
            <a:r>
              <a:rPr lang="cs-CZ" dirty="0" err="1" smtClean="0"/>
              <a:t>Computer</a:t>
            </a:r>
            <a:r>
              <a:rPr lang="cs-CZ" dirty="0" smtClean="0"/>
              <a:t> </a:t>
            </a:r>
            <a:r>
              <a:rPr lang="cs-CZ" dirty="0" err="1" smtClean="0"/>
              <a:t>Press</a:t>
            </a:r>
            <a:r>
              <a:rPr lang="cs-CZ" dirty="0" smtClean="0"/>
              <a:t> Brno 2003</a:t>
            </a:r>
          </a:p>
          <a:p>
            <a:r>
              <a:rPr lang="cs-CZ" dirty="0" smtClean="0"/>
              <a:t>Jiří Havelka, Petr </a:t>
            </a:r>
            <a:r>
              <a:rPr lang="cs-CZ" dirty="0" err="1" smtClean="0"/>
              <a:t>Samšuk</a:t>
            </a:r>
            <a:r>
              <a:rPr lang="cs-CZ" dirty="0" smtClean="0"/>
              <a:t>, Pavel Roubal První kroky s počítačem ,</a:t>
            </a:r>
            <a:r>
              <a:rPr lang="cs-CZ" dirty="0" err="1" smtClean="0"/>
              <a:t>Computer</a:t>
            </a:r>
            <a:r>
              <a:rPr lang="cs-CZ" dirty="0" smtClean="0"/>
              <a:t> </a:t>
            </a:r>
            <a:r>
              <a:rPr lang="cs-CZ" dirty="0" err="1" smtClean="0"/>
              <a:t>Press</a:t>
            </a:r>
            <a:r>
              <a:rPr lang="cs-CZ" dirty="0" smtClean="0"/>
              <a:t> Brno 2003</a:t>
            </a:r>
          </a:p>
          <a:p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Tabulka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graphicFrame>
        <p:nvGraphicFramePr>
          <p:cNvPr id="4" name="Tabulka 3"/>
          <p:cNvGraphicFramePr>
            <a:graphicFrameLocks noGrp="1"/>
          </p:cNvGraphicFramePr>
          <p:nvPr/>
        </p:nvGraphicFramePr>
        <p:xfrm>
          <a:off x="539552" y="1772816"/>
          <a:ext cx="6786612" cy="24860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96653"/>
                <a:gridCol w="1696653"/>
                <a:gridCol w="1696653"/>
                <a:gridCol w="1696653"/>
              </a:tblGrid>
              <a:tr h="785818">
                <a:tc>
                  <a:txBody>
                    <a:bodyPr/>
                    <a:lstStyle/>
                    <a:p>
                      <a:r>
                        <a:rPr lang="cs-CZ" dirty="0" smtClean="0">
                          <a:solidFill>
                            <a:schemeClr val="tx1"/>
                          </a:solidFill>
                        </a:rPr>
                        <a:t>Toto jsou buňky</a:t>
                      </a:r>
                    </a:p>
                    <a:p>
                      <a:endParaRPr lang="cs-CZ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cs-CZ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</a:tr>
              <a:tr h="785818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85818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Toto jsou buňky</a:t>
                      </a:r>
                    </a:p>
                    <a:p>
                      <a:endParaRPr lang="cs-CZ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TextovéPole 4"/>
          <p:cNvSpPr txBox="1"/>
          <p:nvPr/>
        </p:nvSpPr>
        <p:spPr>
          <a:xfrm>
            <a:off x="7380312" y="1916832"/>
            <a:ext cx="1214446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cs-CZ" sz="2400" dirty="0" smtClean="0">
                <a:solidFill>
                  <a:schemeClr val="bg1"/>
                </a:solidFill>
              </a:rPr>
              <a:t>Řádky</a:t>
            </a:r>
            <a:endParaRPr lang="cs-CZ" sz="2400" dirty="0">
              <a:solidFill>
                <a:schemeClr val="bg1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683568" y="4869160"/>
            <a:ext cx="144016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Sloupce</a:t>
            </a:r>
            <a:endParaRPr lang="cs-CZ" sz="2400" dirty="0"/>
          </a:p>
        </p:txBody>
      </p:sp>
      <p:cxnSp>
        <p:nvCxnSpPr>
          <p:cNvPr id="7" name="Přímá spojovací šipka 6"/>
          <p:cNvCxnSpPr/>
          <p:nvPr/>
        </p:nvCxnSpPr>
        <p:spPr>
          <a:xfrm flipV="1">
            <a:off x="1611122" y="2130006"/>
            <a:ext cx="5643602" cy="71438"/>
          </a:xfrm>
          <a:prstGeom prst="straightConnector1">
            <a:avLst/>
          </a:prstGeom>
          <a:ln w="571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ovací šipka 7"/>
          <p:cNvCxnSpPr/>
          <p:nvPr/>
        </p:nvCxnSpPr>
        <p:spPr>
          <a:xfrm>
            <a:off x="1611916" y="2273676"/>
            <a:ext cx="7756" cy="2523476"/>
          </a:xfrm>
          <a:prstGeom prst="straightConnector1">
            <a:avLst/>
          </a:prstGeom>
          <a:ln w="476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bdélník 8"/>
          <p:cNvSpPr/>
          <p:nvPr/>
        </p:nvSpPr>
        <p:spPr>
          <a:xfrm>
            <a:off x="467544" y="5949280"/>
            <a:ext cx="74888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400" dirty="0" smtClean="0"/>
              <a:t>Tato tabulka má tři řádky a čtyři sloupce.</a:t>
            </a:r>
            <a:endParaRPr lang="cs-CZ" dirty="0" smtClean="0"/>
          </a:p>
          <a:p>
            <a:endParaRPr lang="cs-CZ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40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5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Vytvoření tabulky</a:t>
            </a:r>
            <a:endParaRPr lang="cs-CZ" dirty="0"/>
          </a:p>
        </p:txBody>
      </p:sp>
      <p:sp>
        <p:nvSpPr>
          <p:cNvPr id="11" name="Zástupný symbol pro obsah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b="1" dirty="0" smtClean="0"/>
              <a:t>Karta: </a:t>
            </a:r>
            <a:r>
              <a:rPr lang="cs-CZ" dirty="0" smtClean="0"/>
              <a:t>Vložení, </a:t>
            </a:r>
            <a:r>
              <a:rPr lang="cs-CZ" b="1" dirty="0" smtClean="0"/>
              <a:t>Skupina: </a:t>
            </a:r>
            <a:r>
              <a:rPr lang="cs-CZ" dirty="0" smtClean="0"/>
              <a:t>Tabulka</a:t>
            </a:r>
            <a:endParaRPr lang="cs-CZ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2924944"/>
            <a:ext cx="3592438" cy="33969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Způsoby vytvoření tabulky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None/>
            </a:pPr>
            <a:r>
              <a:rPr lang="cs-CZ" dirty="0" smtClean="0"/>
              <a:t>1) Přejížděním kurzorem přes zobrazenou tabulku vidíme jak přidáváme řádky a sloupce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2924944"/>
            <a:ext cx="2819400" cy="3657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Způsoby vytvoření tabulky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dirty="0" smtClean="0"/>
              <a:t>2) Kurzorem kreslíme jako tužkou-vytvoříme rámeček a dělíme ho svislými a vodorovnými čarami</a:t>
            </a:r>
            <a:endParaRPr lang="cs-CZ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2981325"/>
            <a:ext cx="2514600" cy="3876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Elipsa 5"/>
          <p:cNvSpPr/>
          <p:nvPr/>
        </p:nvSpPr>
        <p:spPr>
          <a:xfrm>
            <a:off x="3707904" y="5861645"/>
            <a:ext cx="1584176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Způsoby vytvoření tabulky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dirty="0" smtClean="0"/>
              <a:t>3) Ve zobrazené nabídce zvolíme počet sloupců a řádků a potvrdíme.</a:t>
            </a:r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3645024"/>
            <a:ext cx="2443898" cy="268731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2996952"/>
            <a:ext cx="2448345" cy="35776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Úpravy tabulky</a:t>
            </a:r>
            <a:endParaRPr lang="cs-CZ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645024"/>
            <a:ext cx="6410325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467544" y="1844824"/>
            <a:ext cx="80010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Změna velikosti sloupce:</a:t>
            </a:r>
          </a:p>
          <a:p>
            <a:r>
              <a:rPr lang="cs-CZ" sz="2400" dirty="0" smtClean="0"/>
              <a:t>Když</a:t>
            </a:r>
            <a:r>
              <a:rPr lang="cs-CZ" sz="3200" dirty="0" smtClean="0"/>
              <a:t> </a:t>
            </a:r>
            <a:r>
              <a:rPr lang="cs-CZ" sz="2400" dirty="0" smtClean="0"/>
              <a:t>se kurzor změní na dvě čárky s dvojitou šipkou můžeme posouváním měnit velikost sloupce (či řádku).</a:t>
            </a:r>
            <a:endParaRPr lang="cs-CZ" sz="2400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7980" y="5829204"/>
            <a:ext cx="13049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ovéPole 6"/>
          <p:cNvSpPr txBox="1"/>
          <p:nvPr/>
        </p:nvSpPr>
        <p:spPr>
          <a:xfrm>
            <a:off x="971600" y="5157192"/>
            <a:ext cx="507209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Velikost tabulky můžeme měnit uchopením a tažením za dvojitou šipku v rohu tabulky.</a:t>
            </a:r>
            <a:endParaRPr lang="cs-CZ" sz="2800" dirty="0"/>
          </a:p>
        </p:txBody>
      </p:sp>
      <p:cxnSp>
        <p:nvCxnSpPr>
          <p:cNvPr id="8" name="Přímá spojovací šipka 7"/>
          <p:cNvCxnSpPr/>
          <p:nvPr/>
        </p:nvCxnSpPr>
        <p:spPr>
          <a:xfrm flipV="1">
            <a:off x="5472764" y="6161884"/>
            <a:ext cx="2214578" cy="71438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ovací šipka 8"/>
          <p:cNvCxnSpPr/>
          <p:nvPr/>
        </p:nvCxnSpPr>
        <p:spPr>
          <a:xfrm flipH="1">
            <a:off x="2751280" y="3429000"/>
            <a:ext cx="380560" cy="920144"/>
          </a:xfrm>
          <a:prstGeom prst="straightConnector1">
            <a:avLst/>
          </a:prstGeom>
          <a:ln w="38100">
            <a:solidFill>
              <a:srgbClr val="68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Úpravy tabulky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Při vložení tabulky  se v pásu karet objeví Nástroje tabulky</a:t>
            </a:r>
          </a:p>
          <a:p>
            <a:endParaRPr lang="cs-CZ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 b="39024"/>
          <a:stretch>
            <a:fillRect/>
          </a:stretch>
        </p:blipFill>
        <p:spPr bwMode="auto">
          <a:xfrm>
            <a:off x="539552" y="3861048"/>
            <a:ext cx="8012866" cy="18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Elipsa 4"/>
          <p:cNvSpPr/>
          <p:nvPr/>
        </p:nvSpPr>
        <p:spPr>
          <a:xfrm>
            <a:off x="4355976" y="4149080"/>
            <a:ext cx="1296144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800" dirty="0" smtClean="0">
                <a:solidFill>
                  <a:srgbClr val="FFC000"/>
                </a:solidFill>
              </a:rPr>
              <a:t>Přidání řádku na konci tabulky </a:t>
            </a:r>
            <a:endParaRPr lang="cs-CZ" dirty="0">
              <a:solidFill>
                <a:srgbClr val="FFC00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sz="4000" b="1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Kurzor umístíme do poslední buňky</a:t>
            </a:r>
          </a:p>
          <a:p>
            <a:pPr>
              <a:buNone/>
            </a:pPr>
            <a:r>
              <a:rPr lang="cs-CZ" dirty="0" smtClean="0">
                <a:latin typeface="Arial" pitchFamily="34" charset="0"/>
                <a:cs typeface="Arial" pitchFamily="34" charset="0"/>
              </a:rPr>
              <a:t> a přidáme řádek takto:</a:t>
            </a:r>
          </a:p>
          <a:p>
            <a:endParaRPr lang="cs-CZ" dirty="0" smtClean="0">
              <a:latin typeface="Arial" pitchFamily="34" charset="0"/>
              <a:cs typeface="Arial" pitchFamily="34" charset="0"/>
            </a:endParaRPr>
          </a:p>
          <a:p>
            <a:r>
              <a:rPr lang="cs-CZ" dirty="0" smtClean="0">
                <a:latin typeface="Arial" pitchFamily="34" charset="0"/>
                <a:cs typeface="Arial" pitchFamily="34" charset="0"/>
              </a:rPr>
              <a:t>1. Pravé tlačítko myši – Vložit </a:t>
            </a:r>
          </a:p>
          <a:p>
            <a:r>
              <a:rPr lang="cs-CZ" dirty="0" smtClean="0">
                <a:latin typeface="Arial" pitchFamily="34" charset="0"/>
                <a:cs typeface="Arial" pitchFamily="34" charset="0"/>
              </a:rPr>
              <a:t>2. Rozložení – Vložit pod</a:t>
            </a:r>
          </a:p>
          <a:p>
            <a:r>
              <a:rPr lang="cs-CZ" dirty="0" smtClean="0">
                <a:latin typeface="Arial" pitchFamily="34" charset="0"/>
                <a:cs typeface="Arial" pitchFamily="34" charset="0"/>
              </a:rPr>
              <a:t>3. (Klepneme na Tabelátor)</a:t>
            </a:r>
          </a:p>
          <a:p>
            <a:endParaRPr lang="cs-CZ" dirty="0" smtClean="0">
              <a:latin typeface="Arial" pitchFamily="34" charset="0"/>
              <a:cs typeface="Arial" pitchFamily="34" charset="0"/>
            </a:endParaRPr>
          </a:p>
          <a:p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">
  <a:themeElements>
    <a:clrScheme name="Modul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16</TotalTime>
  <Words>213</Words>
  <Application>Microsoft Office PowerPoint</Application>
  <PresentationFormat>Předvádění na obrazovce (4:3)</PresentationFormat>
  <Paragraphs>38</Paragraphs>
  <Slides>11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2" baseType="lpstr">
      <vt:lpstr>Modul</vt:lpstr>
      <vt:lpstr>Tvorba tabulek v MS PowerPoint</vt:lpstr>
      <vt:lpstr>Tabulka</vt:lpstr>
      <vt:lpstr>Vytvoření tabulky</vt:lpstr>
      <vt:lpstr>Způsoby vytvoření tabulky</vt:lpstr>
      <vt:lpstr>Způsoby vytvoření tabulky</vt:lpstr>
      <vt:lpstr>Způsoby vytvoření tabulky</vt:lpstr>
      <vt:lpstr>Úpravy tabulky</vt:lpstr>
      <vt:lpstr>Úpravy tabulky</vt:lpstr>
      <vt:lpstr>Přidání řádku na konci tabulky </vt:lpstr>
      <vt:lpstr>Slučování buněk </vt:lpstr>
      <vt:lpstr>Zdroje (02.09.2012)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Tvorba tabulek v MS PowerPoint</dc:title>
  <cp:lastModifiedBy>Ondra</cp:lastModifiedBy>
  <cp:revision>7</cp:revision>
  <dcterms:modified xsi:type="dcterms:W3CDTF">2012-11-26T15:57:22Z</dcterms:modified>
</cp:coreProperties>
</file>