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5" r:id="rId5"/>
    <p:sldId id="266" r:id="rId6"/>
    <p:sldId id="267" r:id="rId7"/>
    <p:sldId id="259" r:id="rId8"/>
    <p:sldId id="261" r:id="rId9"/>
    <p:sldId id="260" r:id="rId10"/>
    <p:sldId id="262" r:id="rId11"/>
    <p:sldId id="263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6" autoAdjust="0"/>
    <p:restoredTop sz="94700" autoAdjust="0"/>
  </p:normalViewPr>
  <p:slideViewPr>
    <p:cSldViewPr>
      <p:cViewPr varScale="1">
        <p:scale>
          <a:sx n="68" d="100"/>
          <a:sy n="68" d="100"/>
        </p:scale>
        <p:origin x="-96" y="-9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69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10" name="Obdélní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élní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římá spojovací čár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Přímá spojovací čár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élní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a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a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a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9" name="Obdélní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římá spojovací čár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Přímá spojovací čár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élní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a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Přímá spojovací čár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pro obsah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Zástupný symbol pro zápatí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Přímá spojovací čár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pro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cs.wikipedia.org/wiki/Bezpe%C4%8Dnost_na_internet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Bezpečnost na internetu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err="1" smtClean="0"/>
              <a:t>Oborné</a:t>
            </a:r>
            <a:r>
              <a:rPr lang="cs-CZ" dirty="0" smtClean="0"/>
              <a:t>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5805264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Jak se chránit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Firmy a organizace mohou komunikovat přes zabezpečenou</a:t>
            </a:r>
          </a:p>
          <a:p>
            <a:r>
              <a:rPr lang="cs-CZ" dirty="0" smtClean="0"/>
              <a:t>Pravidelně zálohovat důležitá data.</a:t>
            </a:r>
          </a:p>
          <a:p>
            <a:r>
              <a:rPr lang="cs-CZ" dirty="0" smtClean="0"/>
              <a:t>V sociálních sítích využívat co nejméně aplikacích třetích stran (her, kvízů atp.)</a:t>
            </a:r>
          </a:p>
          <a:p>
            <a:r>
              <a:rPr lang="cs-CZ" dirty="0" smtClean="0"/>
              <a:t>Uvažovat, které informace o sobě internetu poskytujete.</a:t>
            </a:r>
          </a:p>
          <a:p>
            <a:endParaRPr lang="cs-CZ" dirty="0"/>
          </a:p>
        </p:txBody>
      </p:sp>
      <p:pic>
        <p:nvPicPr>
          <p:cNvPr id="6146" name="Picture 2" descr="C:\Documents and Settings\Ondra\Local Settings\Temporary Internet Files\Content.IE5\BOFY10Y6\MC900307832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4653136"/>
            <a:ext cx="1516455" cy="18333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cs.wikipedia.org/wiki/Bezpe%C4%8Dnost_na_internetu</a:t>
            </a:r>
            <a:endParaRPr lang="cs-CZ" dirty="0" smtClean="0"/>
          </a:p>
          <a:p>
            <a:r>
              <a:rPr lang="cs-CZ" dirty="0" smtClean="0"/>
              <a:t>Zdroje obrázků: MS </a:t>
            </a:r>
            <a:r>
              <a:rPr lang="cs-CZ" smtClean="0"/>
              <a:t>Office Klipart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Bezpečnost na internetu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Opatření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u="sng" dirty="0" smtClean="0"/>
              <a:t>Snaží se znemožnit útočníkovi:</a:t>
            </a:r>
          </a:p>
          <a:p>
            <a:r>
              <a:rPr lang="cs-CZ" dirty="0" smtClean="0"/>
              <a:t>Získání soukromých či neveřejných dat</a:t>
            </a:r>
          </a:p>
          <a:p>
            <a:r>
              <a:rPr lang="cs-CZ" dirty="0" smtClean="0"/>
              <a:t>Obsahu komunikace</a:t>
            </a:r>
          </a:p>
          <a:p>
            <a:r>
              <a:rPr lang="cs-CZ" dirty="0" smtClean="0"/>
              <a:t>Zamezit převzetí vlády nad počítačem</a:t>
            </a:r>
          </a:p>
          <a:p>
            <a:r>
              <a:rPr lang="cs-CZ" dirty="0" smtClean="0"/>
              <a:t>Zamezit útoku s pokusem vyřadit server z činnosti</a:t>
            </a:r>
            <a:endParaRPr lang="cs-CZ" dirty="0"/>
          </a:p>
        </p:txBody>
      </p:sp>
      <p:pic>
        <p:nvPicPr>
          <p:cNvPr id="1026" name="Picture 2" descr="C:\Documents and Settings\Ondra\Local Settings\Temporary Internet Files\Content.IE5\5PREYUOX\MP90039015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548680"/>
            <a:ext cx="2333529" cy="1664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Státy a Bezpečnost na internetu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Podílí se také státy, případně mezinárodní organizace</a:t>
            </a:r>
          </a:p>
          <a:p>
            <a:r>
              <a:rPr lang="cs-CZ" dirty="0" smtClean="0"/>
              <a:t>Snaží zamezit provozu stránek s ilegálním obsahem</a:t>
            </a:r>
          </a:p>
          <a:p>
            <a:r>
              <a:rPr lang="cs-CZ" dirty="0" smtClean="0"/>
              <a:t> V některých státech tato činnost hraničí, či dokonce přerůstá do cenzury (Čína nebo Írán)</a:t>
            </a:r>
            <a:endParaRPr lang="cs-CZ" dirty="0"/>
          </a:p>
        </p:txBody>
      </p:sp>
      <p:pic>
        <p:nvPicPr>
          <p:cNvPr id="2050" name="Picture 2" descr="C:\Documents and Settings\Ondra\Local Settings\Temporary Internet Files\Content.IE5\5PREYUOX\MC90001289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293096"/>
            <a:ext cx="2452580" cy="22768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Nebezpečí </a:t>
            </a:r>
            <a:r>
              <a:rPr lang="cs-CZ" dirty="0" err="1" smtClean="0"/>
              <a:t>hackingu</a:t>
            </a:r>
            <a:r>
              <a:rPr lang="cs-CZ" dirty="0" smtClean="0"/>
              <a:t> a </a:t>
            </a:r>
            <a:r>
              <a:rPr lang="cs-CZ" dirty="0" err="1" smtClean="0"/>
              <a:t>spywaru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Útočníka zajímá informace kterou může zpeněžit</a:t>
            </a:r>
          </a:p>
          <a:p>
            <a:endParaRPr lang="cs-CZ" dirty="0" smtClean="0"/>
          </a:p>
          <a:p>
            <a:pPr>
              <a:buNone/>
            </a:pPr>
            <a:r>
              <a:rPr lang="cs-CZ" u="sng" dirty="0" smtClean="0"/>
              <a:t>Důvody útoků</a:t>
            </a:r>
          </a:p>
          <a:p>
            <a:r>
              <a:rPr lang="cs-CZ" dirty="0" smtClean="0"/>
              <a:t>Upozornění na slabé zabezpečení, s cílem proslavit své jméno </a:t>
            </a:r>
          </a:p>
          <a:p>
            <a:r>
              <a:rPr lang="cs-CZ" dirty="0" smtClean="0"/>
              <a:t>Otestovat svoje schopnosti a vyřešit problém</a:t>
            </a:r>
          </a:p>
          <a:p>
            <a:r>
              <a:rPr lang="cs-CZ" dirty="0" smtClean="0"/>
              <a:t>Naposledy pomstít zaměstnavateli po propuštění</a:t>
            </a:r>
            <a:endParaRPr lang="cs-CZ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Nebezpečí v komunikaci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Citlivá data by neměla být posílána e-mailem</a:t>
            </a:r>
          </a:p>
          <a:p>
            <a:r>
              <a:rPr lang="cs-CZ" dirty="0" smtClean="0"/>
              <a:t>Také komunikace skrz instant </a:t>
            </a:r>
            <a:r>
              <a:rPr lang="cs-CZ" dirty="0" err="1" smtClean="0"/>
              <a:t>messaging</a:t>
            </a:r>
            <a:r>
              <a:rPr lang="cs-CZ" dirty="0" smtClean="0"/>
              <a:t> služby probíhá </a:t>
            </a:r>
            <a:r>
              <a:rPr lang="cs-CZ" dirty="0" err="1" smtClean="0"/>
              <a:t>nešifrovaně</a:t>
            </a:r>
            <a:endParaRPr lang="cs-CZ" dirty="0" smtClean="0"/>
          </a:p>
          <a:p>
            <a:r>
              <a:rPr lang="cs-CZ" dirty="0" smtClean="0"/>
              <a:t>E-mail bývá též příčinou mnoha virových nákaz</a:t>
            </a:r>
            <a:endParaRPr lang="cs-CZ" dirty="0"/>
          </a:p>
        </p:txBody>
      </p:sp>
      <p:pic>
        <p:nvPicPr>
          <p:cNvPr id="7171" name="Picture 3" descr="C:\Documents and Settings\Ondra\Local Settings\Temporary Internet Files\Content.IE5\39VBQN0S\MP90038638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573016"/>
            <a:ext cx="3657600" cy="2456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Nebezpečí na sociálních sítích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Jejich databáze obsahují obrovské množství osobních údajů</a:t>
            </a:r>
          </a:p>
          <a:p>
            <a:r>
              <a:rPr lang="cs-CZ" dirty="0" smtClean="0"/>
              <a:t>Velmi lákavým cílem jak pro klasické hackery</a:t>
            </a:r>
            <a:endParaRPr lang="cs-CZ" dirty="0"/>
          </a:p>
        </p:txBody>
      </p:sp>
      <p:pic>
        <p:nvPicPr>
          <p:cNvPr id="8194" name="Picture 2" descr="C:\Documents and Settings\Ondra\Local Settings\Temporary Internet Files\Content.IE5\F2CRCAVW\MP90038265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140968"/>
            <a:ext cx="4680520" cy="33432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Jak se chránit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Používat aktuální antivir, </a:t>
            </a:r>
            <a:r>
              <a:rPr lang="cs-CZ" dirty="0" err="1" smtClean="0"/>
              <a:t>antispyware</a:t>
            </a:r>
            <a:r>
              <a:rPr lang="cs-CZ" dirty="0" smtClean="0"/>
              <a:t>, firewall</a:t>
            </a:r>
          </a:p>
          <a:p>
            <a:r>
              <a:rPr lang="cs-CZ" dirty="0" smtClean="0"/>
              <a:t>Pravidelně aktualizovat používaný operační systém</a:t>
            </a:r>
          </a:p>
          <a:p>
            <a:r>
              <a:rPr lang="cs-CZ" dirty="0" smtClean="0"/>
              <a:t>Používat bezpečné heslo, nezapisovat, neukládat a nesdělovat ho.</a:t>
            </a:r>
          </a:p>
          <a:p>
            <a:r>
              <a:rPr lang="cs-CZ" dirty="0" smtClean="0"/>
              <a:t>Kontrolovat u podezřelých stránek jejich skutečnou adresu v řádku prohlížeče.</a:t>
            </a:r>
          </a:p>
          <a:p>
            <a:endParaRPr lang="cs-CZ" dirty="0"/>
          </a:p>
        </p:txBody>
      </p:sp>
      <p:pic>
        <p:nvPicPr>
          <p:cNvPr id="3075" name="Picture 3" descr="C:\Documents and Settings\Ondra\Local Settings\Temporary Internet Files\Content.IE5\F2CRCAVW\MC90035327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4653136"/>
            <a:ext cx="1676400" cy="18152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Jak se chránit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Neotvírat neznámé či podezřelé soubory, programy nebo přílohy poštovních zpráv</a:t>
            </a:r>
          </a:p>
          <a:p>
            <a:r>
              <a:rPr lang="cs-CZ" dirty="0" smtClean="0"/>
              <a:t>K citlivým službám se připojovat pouze z vlastního počítače </a:t>
            </a:r>
            <a:r>
              <a:rPr lang="cs-CZ" dirty="0" err="1" smtClean="0"/>
              <a:t>počítače</a:t>
            </a:r>
            <a:endParaRPr lang="cs-CZ" dirty="0" smtClean="0"/>
          </a:p>
          <a:p>
            <a:r>
              <a:rPr lang="cs-CZ" dirty="0" smtClean="0"/>
              <a:t>Nenavštěvovat pornografické stránky nebo stránky, jež šíří </a:t>
            </a:r>
            <a:r>
              <a:rPr lang="cs-CZ" dirty="0" err="1" smtClean="0"/>
              <a:t>warez</a:t>
            </a:r>
            <a:r>
              <a:rPr lang="cs-CZ" dirty="0" smtClean="0"/>
              <a:t>. (</a:t>
            </a:r>
            <a:r>
              <a:rPr lang="cs-CZ" dirty="0" err="1" smtClean="0"/>
              <a:t>malware</a:t>
            </a:r>
            <a:r>
              <a:rPr lang="cs-CZ" dirty="0" smtClean="0"/>
              <a:t>)</a:t>
            </a:r>
            <a:endParaRPr lang="cs-CZ" dirty="0"/>
          </a:p>
        </p:txBody>
      </p:sp>
      <p:pic>
        <p:nvPicPr>
          <p:cNvPr id="4098" name="Picture 2" descr="C:\Documents and Settings\Ondra\Local Settings\Temporary Internet Files\Content.IE5\BOFY10Y6\MC90032238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221088"/>
            <a:ext cx="2585089" cy="19868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Jak se chránit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Pro větší zabezpečení dat na disku je vhodné použít program pro šifrování dat</a:t>
            </a:r>
          </a:p>
          <a:p>
            <a:r>
              <a:rPr lang="cs-CZ" dirty="0" smtClean="0"/>
              <a:t>K zabezpečení e-</a:t>
            </a:r>
            <a:r>
              <a:rPr lang="cs-CZ" dirty="0" err="1" smtClean="0"/>
              <a:t>mailové</a:t>
            </a:r>
            <a:r>
              <a:rPr lang="cs-CZ" dirty="0" smtClean="0"/>
              <a:t> komunikace používat vhodné programy</a:t>
            </a:r>
          </a:p>
          <a:p>
            <a:r>
              <a:rPr lang="cs-CZ" dirty="0" smtClean="0"/>
              <a:t>Pamatovat že smazaná data nejsou na disku ve skutečnosti smazána, ale pouze označena k přepsání</a:t>
            </a:r>
            <a:endParaRPr lang="cs-CZ" dirty="0"/>
          </a:p>
        </p:txBody>
      </p:sp>
      <p:pic>
        <p:nvPicPr>
          <p:cNvPr id="5122" name="Picture 2" descr="C:\Documents and Settings\Ondra\Local Settings\Temporary Internet Files\Content.IE5\F2CRCAVW\MC900295619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4293096"/>
            <a:ext cx="2454998" cy="21954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ýř">
  <a:themeElements>
    <a:clrScheme name="Arkýř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Arkýř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rkýř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34</TotalTime>
  <Words>223</Words>
  <Application>Microsoft Office PowerPoint</Application>
  <PresentationFormat>Předvádění na obrazovce (4:3)</PresentationFormat>
  <Paragraphs>50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Arkýř</vt:lpstr>
      <vt:lpstr>Bezpečnost na internetu</vt:lpstr>
      <vt:lpstr>Bezpečnost na internetu</vt:lpstr>
      <vt:lpstr>Státy a Bezpečnost na internetu</vt:lpstr>
      <vt:lpstr>Nebezpečí hackingu a spywaru</vt:lpstr>
      <vt:lpstr>Nebezpečí v komunikaci</vt:lpstr>
      <vt:lpstr>Nebezpečí na sociálních sítích</vt:lpstr>
      <vt:lpstr>Jak se chránit</vt:lpstr>
      <vt:lpstr>Jak se chránit</vt:lpstr>
      <vt:lpstr>Jak se chránit</vt:lpstr>
      <vt:lpstr>Jak se chránit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Bezpečnost na internetu</dc:title>
  <cp:lastModifiedBy>Ondra</cp:lastModifiedBy>
  <cp:revision>12</cp:revision>
  <dcterms:modified xsi:type="dcterms:W3CDTF">2012-11-26T15:59:21Z</dcterms:modified>
</cp:coreProperties>
</file>