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5" r:id="rId9"/>
    <p:sldId id="269" r:id="rId10"/>
    <p:sldId id="264" r:id="rId11"/>
    <p:sldId id="266" r:id="rId12"/>
    <p:sldId id="267" r:id="rId13"/>
    <p:sldId id="268" r:id="rId14"/>
    <p:sldId id="270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29" autoAdjust="0"/>
    <p:restoredTop sz="94660"/>
  </p:normalViewPr>
  <p:slideViewPr>
    <p:cSldViewPr>
      <p:cViewPr varScale="1">
        <p:scale>
          <a:sx n="107" d="100"/>
          <a:sy n="107" d="100"/>
        </p:scale>
        <p:origin x="-10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20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21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0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 smtClean="0"/>
            </a:lvl1pPr>
          </a:lstStyle>
          <a:p>
            <a:pPr>
              <a:defRPr/>
            </a:pPr>
            <a:fld id="{69C16BC9-08B5-44B0-8810-75025ED8F654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11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D5707A-2791-4F4E-911E-3C51A43B49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24D6DA-9885-40E7-8F33-B98CBEE96F45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21B94-E3F5-406B-BD53-7F095C13B5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7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8D646A-19CB-4BA3-A3B5-A7DC7CA2ECF2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71C145-9002-4EC5-B4BB-F15AA87232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1007C-96F7-413B-952C-44C7F6856A06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713E1-8CCF-40AD-903A-B5B48D1A0A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478CB-0E69-4AD4-8D6A-58307D7D29EC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40821-E737-472A-A28C-3AC5C4530B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0C2EAC-BF72-4CB3-9C4A-485048574B56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4F1E3-9677-4E88-8621-C5D8722A71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římá spojovací čára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3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80682-E593-4161-911F-E0899EB69CBF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7107F-DAA2-4CBA-A053-AD3E933096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Přímá spojovací čára 9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13073B-0085-4D5B-A82C-FCEAE3116216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6045C-817E-4B81-8554-89F2C16497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9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86B70-EC0A-41C1-BBEF-C0819BD98FC7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43873-0000-4210-9BB0-514E0838A7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701F3-2676-417C-9062-937A2EDCCEF6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A2AD83-4FCE-4150-818A-327F874F27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Rovnoramenný trojúhelník 7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Přímá spojovací čára 8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56BC3-131A-4A33-9764-9A7A916EA7DD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49B62-C400-42B9-B1BB-BFAB70A4C9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FBE7577C-A6CC-4A82-AFF7-7BD99FB63BE1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BBCF490B-49E2-481A-A763-2B0CFBCB3E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28" name="Přímá spojovací čára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Přímá spojovací čára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Rovnoramenný trojúhelník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74" r:id="rId6"/>
    <p:sldLayoutId id="2147483675" r:id="rId7"/>
    <p:sldLayoutId id="2147483676" r:id="rId8"/>
    <p:sldLayoutId id="2147483677" r:id="rId9"/>
    <p:sldLayoutId id="2147483668" r:id="rId10"/>
    <p:sldLayoutId id="214748367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Základy MS Excel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Wingdings 3"/>
              <a:buNone/>
              <a:defRPr/>
            </a:pPr>
            <a:r>
              <a:rPr lang="cs-CZ" dirty="0" smtClean="0"/>
              <a:t>Radek Straka</a:t>
            </a:r>
          </a:p>
          <a:p>
            <a:pPr fontAlgn="auto">
              <a:spcAft>
                <a:spcPts val="0"/>
              </a:spcAft>
              <a:buFont typeface="Wingdings 3"/>
              <a:buNone/>
              <a:defRPr/>
            </a:pPr>
            <a:r>
              <a:rPr lang="cs-CZ" dirty="0" smtClean="0"/>
              <a:t>Odborné Učiliště Holešov</a:t>
            </a:r>
            <a:endParaRPr lang="cs-CZ" dirty="0"/>
          </a:p>
        </p:txBody>
      </p:sp>
      <p:pic>
        <p:nvPicPr>
          <p:cNvPr id="13315" name="obrázek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4438" y="5805488"/>
            <a:ext cx="4318000" cy="10525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Nový sešit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cs-CZ" smtClean="0"/>
              <a:t>Tlačítko Office -&gt; Nový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3501008"/>
            <a:ext cx="4720763" cy="26894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2276872"/>
            <a:ext cx="1929145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Otevřít soubor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3068960"/>
            <a:ext cx="4752528" cy="30015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187624" y="2204864"/>
            <a:ext cx="2016224" cy="2937545"/>
          </a:xfrm>
          <a:effectLst>
            <a:softEdge rad="112500"/>
          </a:effectLst>
        </p:spPr>
      </p:pic>
      <p:sp>
        <p:nvSpPr>
          <p:cNvPr id="15364" name="Zástupný symbol pro obsah 2"/>
          <p:cNvSpPr txBox="1">
            <a:spLocks/>
          </p:cNvSpPr>
          <p:nvPr/>
        </p:nvSpPr>
        <p:spPr bwMode="auto">
          <a:xfrm>
            <a:off x="457200" y="1219200"/>
            <a:ext cx="8229600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None/>
            </a:pPr>
            <a:r>
              <a:rPr lang="cs-CZ" sz="2600">
                <a:latin typeface="Gill Sans MT"/>
              </a:rPr>
              <a:t>Tlačítko Office -&gt; Otevřít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Uložit jako</a:t>
            </a:r>
          </a:p>
        </p:txBody>
      </p:sp>
      <p:sp>
        <p:nvSpPr>
          <p:cNvPr id="1638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cs-CZ" smtClean="0"/>
              <a:t>Tlačítko Office -&gt; Uložit jako</a:t>
            </a:r>
          </a:p>
          <a:p>
            <a:endParaRPr lang="cs-CZ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988840"/>
            <a:ext cx="5236468" cy="42975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990600"/>
          </a:xfrm>
        </p:spPr>
        <p:txBody>
          <a:bodyPr/>
          <a:lstStyle/>
          <a:p>
            <a:r>
              <a:rPr lang="cs-CZ" smtClean="0"/>
              <a:t>Uložit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cs-CZ" smtClean="0"/>
              <a:t>Tlačítko Office -&gt; Uložit</a:t>
            </a:r>
          </a:p>
          <a:p>
            <a:endParaRPr lang="cs-CZ" smtClean="0"/>
          </a:p>
          <a:p>
            <a:endParaRPr lang="cs-CZ" smtClean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484784"/>
            <a:ext cx="2304256" cy="44137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Elipsa 7"/>
          <p:cNvSpPr/>
          <p:nvPr/>
        </p:nvSpPr>
        <p:spPr>
          <a:xfrm>
            <a:off x="6443663" y="1484313"/>
            <a:ext cx="431800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5724525" y="3644900"/>
            <a:ext cx="2232025" cy="6477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7414" name="Picture 3" descr="C:\Documents and Settings\Ondra\Local Settings\Temporary Internet Files\Content.IE5\5PREYUOX\MC900442142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2708275"/>
            <a:ext cx="280035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Náhled</a:t>
            </a:r>
          </a:p>
        </p:txBody>
      </p:sp>
      <p:sp>
        <p:nvSpPr>
          <p:cNvPr id="18434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cs-CZ" smtClean="0"/>
              <a:t>Tlačítko Office -&gt; Tisk -&gt; Náhled</a:t>
            </a:r>
          </a:p>
          <a:p>
            <a:endParaRPr lang="cs-CZ" smtClean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132856"/>
            <a:ext cx="4896544" cy="39970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Tisk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cs-CZ" smtClean="0"/>
              <a:t>Tlačítko Office -&gt; Tisk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772816"/>
            <a:ext cx="5514975" cy="4486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Oblast tisku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cs-CZ" b="1" smtClean="0"/>
              <a:t>Karta: </a:t>
            </a:r>
            <a:r>
              <a:rPr lang="cs-CZ" smtClean="0"/>
              <a:t>Rozložení stránky,</a:t>
            </a:r>
            <a:r>
              <a:rPr lang="cs-CZ" b="1" smtClean="0"/>
              <a:t> Skupina: </a:t>
            </a:r>
            <a:r>
              <a:rPr lang="cs-CZ" smtClean="0"/>
              <a:t>Vzhled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988840"/>
            <a:ext cx="3667125" cy="4076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Zpět a znovu</a:t>
            </a:r>
          </a:p>
        </p:txBody>
      </p:sp>
      <p:sp>
        <p:nvSpPr>
          <p:cNvPr id="2150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endParaRPr lang="cs-CZ" smtClean="0"/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2349500"/>
            <a:ext cx="536892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lipsa 5"/>
          <p:cNvSpPr/>
          <p:nvPr/>
        </p:nvSpPr>
        <p:spPr>
          <a:xfrm>
            <a:off x="3203575" y="2349500"/>
            <a:ext cx="539750" cy="5127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3924300" y="2349500"/>
            <a:ext cx="539750" cy="5127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Motivy</a:t>
            </a:r>
          </a:p>
        </p:txBody>
      </p:sp>
      <p:sp>
        <p:nvSpPr>
          <p:cNvPr id="22530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cs-CZ" b="1" smtClean="0"/>
              <a:t>Karta: </a:t>
            </a:r>
            <a:r>
              <a:rPr lang="cs-CZ" smtClean="0"/>
              <a:t>Rozložení stránky</a:t>
            </a:r>
          </a:p>
          <a:p>
            <a:pPr>
              <a:buFont typeface="Wingdings 3" pitchFamily="18" charset="2"/>
              <a:buNone/>
            </a:pPr>
            <a:r>
              <a:rPr lang="cs-CZ" b="1" smtClean="0"/>
              <a:t>Skupina: </a:t>
            </a:r>
            <a:r>
              <a:rPr lang="cs-CZ" smtClean="0"/>
              <a:t>Motivy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556792"/>
            <a:ext cx="2822127" cy="46276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Formát Buněk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2852936"/>
            <a:ext cx="4725278" cy="36983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3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7544" y="2060848"/>
            <a:ext cx="2924175" cy="4133850"/>
          </a:xfrm>
          <a:effectLst>
            <a:softEdge rad="112500"/>
          </a:effectLst>
        </p:spPr>
      </p:pic>
      <p:sp>
        <p:nvSpPr>
          <p:cNvPr id="23556" name="Zástupný symbol pro obsah 2"/>
          <p:cNvSpPr txBox="1">
            <a:spLocks/>
          </p:cNvSpPr>
          <p:nvPr/>
        </p:nvSpPr>
        <p:spPr bwMode="auto">
          <a:xfrm>
            <a:off x="457200" y="1219200"/>
            <a:ext cx="8229600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600"/>
              </a:spcBef>
              <a:buClr>
                <a:schemeClr val="accent1"/>
              </a:buClr>
              <a:buSzPct val="76000"/>
            </a:pPr>
            <a:r>
              <a:rPr lang="cs-CZ" sz="2600">
                <a:latin typeface="Gill Sans MT"/>
              </a:rPr>
              <a:t>Klik pravým na sešit -&gt; formát Buněk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Kontrola pravopisu</a:t>
            </a:r>
          </a:p>
        </p:txBody>
      </p:sp>
      <p:sp>
        <p:nvSpPr>
          <p:cNvPr id="2457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cs-CZ" b="1" smtClean="0"/>
              <a:t>Karta: </a:t>
            </a:r>
            <a:r>
              <a:rPr lang="cs-CZ" smtClean="0"/>
              <a:t>Revize</a:t>
            </a:r>
          </a:p>
          <a:p>
            <a:pPr>
              <a:buFont typeface="Wingdings 3" pitchFamily="18" charset="2"/>
              <a:buNone/>
            </a:pPr>
            <a:r>
              <a:rPr lang="cs-CZ" b="1" smtClean="0"/>
              <a:t>Skupina: </a:t>
            </a:r>
            <a:r>
              <a:rPr lang="cs-CZ" smtClean="0"/>
              <a:t>Kontrola pravopisu</a:t>
            </a:r>
          </a:p>
          <a:p>
            <a:endParaRPr lang="cs-CZ" smtClean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2780928"/>
            <a:ext cx="2940546" cy="30754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Najít a vybrat</a:t>
            </a:r>
          </a:p>
        </p:txBody>
      </p:sp>
      <p:sp>
        <p:nvSpPr>
          <p:cNvPr id="25602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cs-CZ" b="1" smtClean="0"/>
              <a:t>Karta: </a:t>
            </a:r>
            <a:r>
              <a:rPr lang="cs-CZ" smtClean="0"/>
              <a:t>Domů</a:t>
            </a:r>
          </a:p>
          <a:p>
            <a:pPr>
              <a:buFont typeface="Wingdings 3" pitchFamily="18" charset="2"/>
              <a:buNone/>
            </a:pPr>
            <a:r>
              <a:rPr lang="cs-CZ" b="1" smtClean="0"/>
              <a:t>Skupina: </a:t>
            </a:r>
            <a:r>
              <a:rPr lang="cs-CZ" smtClean="0"/>
              <a:t>Úpravy</a:t>
            </a:r>
          </a:p>
          <a:p>
            <a:endParaRPr lang="cs-CZ" smtClean="0"/>
          </a:p>
          <a:p>
            <a:endParaRPr lang="cs-CZ" smtClean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2420888"/>
            <a:ext cx="2656706" cy="40555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2662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r>
              <a:rPr lang="cs-CZ" smtClean="0"/>
              <a:t>Zdroje obrázků: MS Office Klipart a vlastní tvorba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ůvod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ůvod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ůvod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Původ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128</TotalTime>
  <Words>84</Words>
  <Application>Microsoft Office PowerPoint</Application>
  <PresentationFormat>Předvádění na obrazovce (4:3)</PresentationFormat>
  <Paragraphs>31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8</vt:i4>
      </vt:variant>
      <vt:variant>
        <vt:lpstr>Nadpisy snímků</vt:lpstr>
      </vt:variant>
      <vt:variant>
        <vt:i4>14</vt:i4>
      </vt:variant>
    </vt:vector>
  </HeadingPairs>
  <TitlesOfParts>
    <vt:vector size="28" baseType="lpstr">
      <vt:lpstr>Gill Sans MT</vt:lpstr>
      <vt:lpstr>Arial</vt:lpstr>
      <vt:lpstr>Bookman Old Style</vt:lpstr>
      <vt:lpstr>Wingdings 3</vt:lpstr>
      <vt:lpstr>Wingdings</vt:lpstr>
      <vt:lpstr>Calibri</vt:lpstr>
      <vt:lpstr>Původ</vt:lpstr>
      <vt:lpstr>Původ</vt:lpstr>
      <vt:lpstr>Původ</vt:lpstr>
      <vt:lpstr>Původ</vt:lpstr>
      <vt:lpstr>Původ</vt:lpstr>
      <vt:lpstr>Původ</vt:lpstr>
      <vt:lpstr>Původ</vt:lpstr>
      <vt:lpstr>Původ</vt:lpstr>
      <vt:lpstr>Základy MS Excel</vt:lpstr>
      <vt:lpstr>Nový sešit</vt:lpstr>
      <vt:lpstr>Otevřít soubor</vt:lpstr>
      <vt:lpstr>Uložit jako</vt:lpstr>
      <vt:lpstr>Uložit</vt:lpstr>
      <vt:lpstr>Náhled</vt:lpstr>
      <vt:lpstr>Tisk</vt:lpstr>
      <vt:lpstr>Oblast tisku</vt:lpstr>
      <vt:lpstr>Zpět a znovu</vt:lpstr>
      <vt:lpstr>Motivy</vt:lpstr>
      <vt:lpstr>Formát Buněk</vt:lpstr>
      <vt:lpstr>Kontrola pravopisu</vt:lpstr>
      <vt:lpstr>Najít a vybrat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MS Excel</dc:title>
  <cp:lastModifiedBy>Maminka</cp:lastModifiedBy>
  <cp:revision>30</cp:revision>
  <dcterms:modified xsi:type="dcterms:W3CDTF">2012-11-26T17:40:43Z</dcterms:modified>
</cp:coreProperties>
</file>