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3" autoAdjust="0"/>
    <p:restoredTop sz="94660"/>
  </p:normalViewPr>
  <p:slideViewPr>
    <p:cSldViewPr>
      <p:cViewPr varScale="1">
        <p:scale>
          <a:sx n="71" d="100"/>
          <a:sy n="71" d="100"/>
        </p:scale>
        <p:origin x="-102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Internetov%C3%BD_vyhled%C3%A1va%C4%8D" TargetMode="External"/><Relationship Id="rId2" Type="http://schemas.openxmlformats.org/officeDocument/2006/relationships/hyperlink" Target="http://cs.wikipedia.org/wiki/Soubor:Yahoo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Googlelogo.png" TargetMode="External"/><Relationship Id="rId5" Type="http://schemas.openxmlformats.org/officeDocument/2006/relationships/hyperlink" Target="http://cs.wikipedia.org/wiki/Soubor:Seznam_wordmark.png" TargetMode="External"/><Relationship Id="rId4" Type="http://schemas.openxmlformats.org/officeDocument/2006/relationships/hyperlink" Target="http://cs.wikipedia.org/wiki/Soubor:Bing_logo.sv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0" dirty="0" smtClean="0"/>
              <a:t>Internetový vyhledávač</a:t>
            </a:r>
            <a:endParaRPr lang="cs-CZ" b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Yahoo</a:t>
            </a:r>
            <a:r>
              <a:rPr lang="cs-CZ" dirty="0" smtClean="0"/>
              <a:t>!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Americká společnost provozující stejnojmenný internetový portál </a:t>
            </a:r>
          </a:p>
          <a:p>
            <a:r>
              <a:rPr lang="cs-CZ" dirty="0" smtClean="0"/>
              <a:t>Celosvětově velmi úspěšný</a:t>
            </a:r>
            <a:endParaRPr lang="cs-CZ" dirty="0"/>
          </a:p>
        </p:txBody>
      </p:sp>
      <p:pic>
        <p:nvPicPr>
          <p:cNvPr id="23554" name="Picture 2" descr="Soubor:Yaho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284984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Centrum.</a:t>
            </a:r>
            <a:r>
              <a:rPr lang="cs-CZ" dirty="0" err="1" smtClean="0"/>
              <a:t>cz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r>
              <a:rPr lang="cs-CZ" dirty="0" smtClean="0"/>
              <a:t>Český internetový portál</a:t>
            </a:r>
          </a:p>
          <a:p>
            <a:r>
              <a:rPr lang="cs-CZ" dirty="0" smtClean="0"/>
              <a:t>Druhý nejnavštěvovanější internetový portál v ČR</a:t>
            </a:r>
            <a:endParaRPr lang="cs-CZ" dirty="0"/>
          </a:p>
        </p:txBody>
      </p:sp>
      <p:pic>
        <p:nvPicPr>
          <p:cNvPr id="24578" name="Picture 2" descr="C:\Documents and Settings\Ondra\Local Settings\Temporary Internet Files\Content.IE5\39VBQN0S\MP90043895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924944"/>
            <a:ext cx="2155696" cy="3429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http://cs.wikipedia.org/wiki/Soubor:Yahoo.svg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http://cs.wikipedia.org/wiki/Internetov%C3%BD_vyhled%C3%A1va%C4%8D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http://cs.wikipedia.org/wiki/Soubor:Bing_logo.svg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http://cs.wikipedia.org/wiki/Soubor:Seznam_wordmark.png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http://cs.wikipedia.org/wiki/Soubor:Googlelogo.png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cs.wikipedia.org/wiki/Soubor:Seznam_wordmark.png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Internetový vyhledávač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Služba</a:t>
            </a:r>
          </a:p>
          <a:p>
            <a:r>
              <a:rPr lang="cs-CZ" dirty="0" smtClean="0"/>
              <a:t>Umožňuje na Internetu najít webové stránky, které obsahují požadované informace</a:t>
            </a:r>
            <a:endParaRPr lang="cs-CZ" dirty="0"/>
          </a:p>
        </p:txBody>
      </p:sp>
      <p:pic>
        <p:nvPicPr>
          <p:cNvPr id="1027" name="Picture 3" descr="C:\Documents and Settings\Ondra\Local Settings\Temporary Internet Files\Content.IE5\F2CRCAVW\MC900442125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212976"/>
            <a:ext cx="2876550" cy="2800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Internetový vyhledávač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/>
              <a:t>Uživatel zadává do rozhraní vyhledávače klíčová slova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Vyhledávač obratem na základě své databáze vypisuje seznam odkazů na stránky, které hledané informace obsahují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39VBQN0S\MP90031551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89040"/>
            <a:ext cx="3657600" cy="2548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 vyhledávačů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Poskytnout uživateli při odpovědi na dotaz co nejrelevantnější informace</a:t>
            </a:r>
          </a:p>
          <a:p>
            <a:r>
              <a:rPr lang="cs-CZ" dirty="0" smtClean="0"/>
              <a:t>Různými způsoby hodnotí důležitost webových stránek, které mají ve své databázi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5PREYUOX\MP90014454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645024"/>
            <a:ext cx="3657600" cy="2414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467600" cy="1143000"/>
          </a:xfrm>
        </p:spPr>
        <p:txBody>
          <a:bodyPr/>
          <a:lstStyle/>
          <a:p>
            <a:pPr algn="ctr"/>
            <a:r>
              <a:rPr lang="cs-CZ" dirty="0" smtClean="0"/>
              <a:t>Nejznámější vyhledávače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BOFY10Y6\MC9004347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56992"/>
            <a:ext cx="1920875" cy="1216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Ve světě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err="1" smtClean="0"/>
              <a:t>AltaVista</a:t>
            </a:r>
            <a:endParaRPr lang="cs-CZ" dirty="0" smtClean="0"/>
          </a:p>
          <a:p>
            <a:r>
              <a:rPr lang="cs-CZ" dirty="0" err="1" smtClean="0"/>
              <a:t>Ask</a:t>
            </a:r>
            <a:endParaRPr lang="cs-CZ" dirty="0" smtClean="0"/>
          </a:p>
          <a:p>
            <a:r>
              <a:rPr lang="cs-CZ" dirty="0" smtClean="0"/>
              <a:t>Bing</a:t>
            </a:r>
          </a:p>
          <a:p>
            <a:r>
              <a:rPr lang="cs-CZ" dirty="0" err="1" smtClean="0"/>
              <a:t>Excite</a:t>
            </a:r>
            <a:endParaRPr lang="cs-CZ" dirty="0" smtClean="0"/>
          </a:p>
          <a:p>
            <a:r>
              <a:rPr lang="cs-CZ" dirty="0" err="1" smtClean="0"/>
              <a:t>Google</a:t>
            </a:r>
            <a:r>
              <a:rPr lang="cs-CZ" dirty="0" smtClean="0"/>
              <a:t> (vyhledávač)</a:t>
            </a:r>
          </a:p>
          <a:p>
            <a:r>
              <a:rPr lang="cs-CZ" dirty="0" err="1" smtClean="0"/>
              <a:t>Lycos</a:t>
            </a:r>
            <a:endParaRPr lang="cs-CZ" dirty="0" smtClean="0"/>
          </a:p>
          <a:p>
            <a:r>
              <a:rPr lang="cs-CZ" dirty="0" err="1" smtClean="0"/>
              <a:t>Yahoo</a:t>
            </a:r>
            <a:endParaRPr lang="cs-CZ" dirty="0" smtClean="0"/>
          </a:p>
          <a:p>
            <a:r>
              <a:rPr lang="cs-CZ" dirty="0" err="1" smtClean="0"/>
              <a:t>DuckDuckGo</a:t>
            </a:r>
            <a:endParaRPr lang="cs-CZ" dirty="0" smtClean="0"/>
          </a:p>
          <a:p>
            <a:r>
              <a:rPr lang="cs-CZ" dirty="0" err="1" smtClean="0"/>
              <a:t>YaCy</a:t>
            </a:r>
            <a:endParaRPr lang="cs-CZ" dirty="0"/>
          </a:p>
        </p:txBody>
      </p:sp>
      <p:pic>
        <p:nvPicPr>
          <p:cNvPr id="6146" name="Picture 2" descr="Soubor:Yaho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124744"/>
            <a:ext cx="2438400" cy="2438400"/>
          </a:xfrm>
          <a:prstGeom prst="rect">
            <a:avLst/>
          </a:prstGeom>
          <a:noFill/>
        </p:spPr>
      </p:pic>
      <p:pic>
        <p:nvPicPr>
          <p:cNvPr id="6148" name="Picture 4" descr="Soubor:Bing logo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77072"/>
            <a:ext cx="2907562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Česku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Atlas.</a:t>
            </a:r>
            <a:r>
              <a:rPr lang="cs-CZ" dirty="0" err="1" smtClean="0"/>
              <a:t>cz</a:t>
            </a:r>
            <a:endParaRPr lang="cs-CZ" dirty="0" smtClean="0"/>
          </a:p>
          <a:p>
            <a:r>
              <a:rPr lang="cs-CZ" dirty="0" smtClean="0"/>
              <a:t>Centrum.</a:t>
            </a:r>
            <a:r>
              <a:rPr lang="cs-CZ" dirty="0" err="1" smtClean="0"/>
              <a:t>cz</a:t>
            </a:r>
            <a:endParaRPr lang="cs-CZ" dirty="0" smtClean="0"/>
          </a:p>
          <a:p>
            <a:r>
              <a:rPr lang="cs-CZ" dirty="0" err="1" smtClean="0"/>
              <a:t>Jyxo.cz</a:t>
            </a:r>
            <a:endParaRPr lang="cs-CZ" dirty="0" smtClean="0"/>
          </a:p>
          <a:p>
            <a:r>
              <a:rPr lang="cs-CZ" dirty="0" smtClean="0"/>
              <a:t>Seznam.</a:t>
            </a:r>
            <a:r>
              <a:rPr lang="cs-CZ" dirty="0" err="1" smtClean="0"/>
              <a:t>cz</a:t>
            </a:r>
            <a:endParaRPr lang="cs-CZ" dirty="0" smtClean="0"/>
          </a:p>
          <a:p>
            <a:r>
              <a:rPr lang="cs-CZ" dirty="0" err="1" smtClean="0"/>
              <a:t>Morfeo</a:t>
            </a:r>
            <a:r>
              <a:rPr lang="cs-CZ" dirty="0" smtClean="0"/>
              <a:t> (Provoz tohoto vyhledávače byl ukončen)</a:t>
            </a:r>
          </a:p>
          <a:p>
            <a:r>
              <a:rPr lang="cs-CZ" dirty="0" err="1" smtClean="0"/>
              <a:t>Lotoff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Google</a:t>
            </a:r>
            <a:r>
              <a:rPr lang="cs-CZ" dirty="0" smtClean="0"/>
              <a:t> vyhledávač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Provozovaný společností </a:t>
            </a:r>
            <a:r>
              <a:rPr lang="cs-CZ" dirty="0" err="1" smtClean="0"/>
              <a:t>Google</a:t>
            </a:r>
            <a:endParaRPr lang="cs-CZ" dirty="0" smtClean="0"/>
          </a:p>
          <a:p>
            <a:r>
              <a:rPr lang="cs-CZ" dirty="0" smtClean="0"/>
              <a:t>Nejpoužívanější světový internetový vyhledávač</a:t>
            </a:r>
            <a:endParaRPr lang="cs-CZ" dirty="0"/>
          </a:p>
        </p:txBody>
      </p:sp>
      <p:pic>
        <p:nvPicPr>
          <p:cNvPr id="1026" name="Picture 2" descr="Soubor:Google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852936"/>
            <a:ext cx="7620000" cy="2609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Seznam.</a:t>
            </a:r>
            <a:r>
              <a:rPr lang="cs-CZ" dirty="0" err="1" smtClean="0"/>
              <a:t>cz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Založen roku 1996 Ivem </a:t>
            </a:r>
            <a:r>
              <a:rPr lang="cs-CZ" dirty="0" err="1" smtClean="0"/>
              <a:t>Lukačovičem</a:t>
            </a:r>
            <a:endParaRPr lang="cs-CZ" dirty="0" smtClean="0"/>
          </a:p>
          <a:p>
            <a:r>
              <a:rPr lang="cs-CZ" dirty="0" smtClean="0"/>
              <a:t>Stal se prvním českým internetovým vyhledávačem v České republice</a:t>
            </a:r>
          </a:p>
          <a:p>
            <a:r>
              <a:rPr lang="cs-CZ" dirty="0" smtClean="0"/>
              <a:t>V roce 2011 firma provozovala více než 15 různých služeb a přidružených značek jako Email.</a:t>
            </a:r>
            <a:r>
              <a:rPr lang="cs-CZ" dirty="0" err="1" smtClean="0"/>
              <a:t>cz</a:t>
            </a:r>
            <a:r>
              <a:rPr lang="cs-CZ" dirty="0" smtClean="0"/>
              <a:t>, Firmy.</a:t>
            </a:r>
            <a:r>
              <a:rPr lang="cs-CZ" dirty="0" err="1" smtClean="0"/>
              <a:t>cz</a:t>
            </a:r>
            <a:r>
              <a:rPr lang="cs-CZ" dirty="0" smtClean="0"/>
              <a:t>, Mapy.</a:t>
            </a:r>
            <a:r>
              <a:rPr lang="cs-CZ" dirty="0" err="1" smtClean="0"/>
              <a:t>cz</a:t>
            </a:r>
            <a:r>
              <a:rPr lang="cs-CZ" dirty="0" smtClean="0"/>
              <a:t>, </a:t>
            </a:r>
            <a:r>
              <a:rPr lang="cs-CZ" dirty="0" err="1" smtClean="0"/>
              <a:t>Sklik</a:t>
            </a:r>
            <a:r>
              <a:rPr lang="cs-CZ" dirty="0" smtClean="0"/>
              <a:t>, </a:t>
            </a:r>
            <a:r>
              <a:rPr lang="cs-CZ" dirty="0" err="1" smtClean="0"/>
              <a:t>Sreality</a:t>
            </a:r>
            <a:r>
              <a:rPr lang="cs-CZ" dirty="0" smtClean="0"/>
              <a:t>,</a:t>
            </a:r>
            <a:endParaRPr lang="cs-CZ" dirty="0"/>
          </a:p>
        </p:txBody>
      </p:sp>
      <p:pic>
        <p:nvPicPr>
          <p:cNvPr id="21506" name="Picture 2" descr="Soubor:Seznam wordmar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653136"/>
            <a:ext cx="2808312" cy="9964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</TotalTime>
  <Words>117</Words>
  <Application>Microsoft Office PowerPoint</Application>
  <PresentationFormat>Předvádění na obrazovce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Arkýř</vt:lpstr>
      <vt:lpstr>Internetový vyhledávač</vt:lpstr>
      <vt:lpstr>Internetový vyhledávač</vt:lpstr>
      <vt:lpstr>Internetový vyhledávač</vt:lpstr>
      <vt:lpstr>cíl vyhledávačů</vt:lpstr>
      <vt:lpstr>Nejznámější vyhledávače</vt:lpstr>
      <vt:lpstr>Ve světě</vt:lpstr>
      <vt:lpstr>V Česku</vt:lpstr>
      <vt:lpstr>Google vyhledávač</vt:lpstr>
      <vt:lpstr>Seznam.cz</vt:lpstr>
      <vt:lpstr>Yahoo!</vt:lpstr>
      <vt:lpstr>Centrum.cz</vt:lpstr>
      <vt:lpstr>Zdroje (01.08.2012)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Internetový vyhledávač</dc:title>
  <cp:lastModifiedBy>Ondra</cp:lastModifiedBy>
  <cp:revision>6</cp:revision>
  <dcterms:modified xsi:type="dcterms:W3CDTF">2012-11-26T16:04:50Z</dcterms:modified>
</cp:coreProperties>
</file>