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63" r:id="rId2"/>
    <p:sldId id="264" r:id="rId3"/>
    <p:sldId id="260" r:id="rId4"/>
    <p:sldId id="262" r:id="rId5"/>
    <p:sldId id="265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64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842389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doplňují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tvary nepravidelných sloves, pokud tvar neznají objeví se po stisknutí „enter“ postupně všechny tvary. Nakonec kliknutím enter zakryjeme základní tvar slovesa a žáci jej doplňují.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Irregular verbs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(vhodné i jako opakování pro vyšší ročníky)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 – nácvik tvarů nepravidelných sloves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755576" y="1124744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07904" y="1124744"/>
            <a:ext cx="180020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WENT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88224" y="1124744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GONE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27584" y="2204864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63888" y="2204864"/>
            <a:ext cx="216024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WAS/WERE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660232" y="2204864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BEEN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827584" y="3212976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779912" y="3212976"/>
            <a:ext cx="180020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CAME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660232" y="3212976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27584" y="4149080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779912" y="4077072"/>
            <a:ext cx="180020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DID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4149080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DONE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971600" y="5013176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MAKE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851920" y="5013176"/>
            <a:ext cx="180020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MADE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732240" y="5085184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MADE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043608" y="1052736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187624" y="4941168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043608" y="4077072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899592" y="3212976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971600" y="2132856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755576" y="1124744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BECOME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07904" y="1124744"/>
            <a:ext cx="180020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BECAME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88224" y="1124744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BECOME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27584" y="2204864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EAT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779912" y="2204864"/>
            <a:ext cx="1728192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ATE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660232" y="2204864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EATEN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827584" y="3212976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BITE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779912" y="3212976"/>
            <a:ext cx="180020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BIT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660232" y="3212976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BITTEN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27584" y="4149080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BEGIN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779912" y="4077072"/>
            <a:ext cx="1800200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BEGAN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4149080"/>
            <a:ext cx="1800200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BEGUN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971600" y="5013176"/>
            <a:ext cx="1800200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BRING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851920" y="5013176"/>
            <a:ext cx="1872208" cy="576064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BROUGHT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732240" y="5085184"/>
            <a:ext cx="1944216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BROUGHT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71600" y="1052736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115616" y="5085184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971600" y="4149080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43608" y="3212976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043608" y="2132856"/>
            <a:ext cx="1728192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430</TotalTime>
  <Words>186</Words>
  <Application>Microsoft Office PowerPoint</Application>
  <PresentationFormat>Předvádění na obrazovce (4:3)</PresentationFormat>
  <Paragraphs>63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49</cp:revision>
  <dcterms:created xsi:type="dcterms:W3CDTF">2011-05-26T14:17:08Z</dcterms:created>
  <dcterms:modified xsi:type="dcterms:W3CDTF">2011-12-10T15:48:06Z</dcterms:modified>
</cp:coreProperties>
</file>