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82" r:id="rId2"/>
    <p:sldId id="256" r:id="rId3"/>
    <p:sldId id="284" r:id="rId4"/>
    <p:sldId id="257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68" r:id="rId13"/>
    <p:sldId id="259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60" r:id="rId22"/>
    <p:sldId id="261" r:id="rId23"/>
    <p:sldId id="277" r:id="rId24"/>
    <p:sldId id="278" r:id="rId25"/>
    <p:sldId id="279" r:id="rId26"/>
    <p:sldId id="280" r:id="rId27"/>
    <p:sldId id="281" r:id="rId28"/>
    <p:sldId id="283" r:id="rId29"/>
    <p:sldId id="285" r:id="rId30"/>
    <p:sldId id="286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55CB4B-F036-4282-9C3B-E8935D3186C3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EDF059-491D-424C-8F3C-9F28B0DC8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899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675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130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893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928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5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63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674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786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088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1637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860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64F5CD-8161-4AE8-9067-1609E7883AD7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526FA-DD5C-466B-A7B7-FEC81D64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71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8495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VY_32_INOVACE_15_8_ DRUHÁ SVĚTOVÁ VÁLKA – VÁLKA MIMO EVROPU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195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druhavalkavychod.euweb.cz/images/pacifi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006"/>
            <a:ext cx="9144000" cy="682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777240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SVĚTOVÁ VÁLKA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2852936"/>
            <a:ext cx="4716016" cy="1752600"/>
          </a:xfrm>
        </p:spPr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MIMO EVROPU</a:t>
            </a:r>
            <a:endParaRPr lang="cs-CZ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639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základními fakty o počátku druhé světové války mimo evropský kontinent.</a:t>
            </a:r>
          </a:p>
          <a:p>
            <a:r>
              <a:rPr lang="cs-CZ" dirty="0" smtClean="0"/>
              <a:t>Charakterizuje boje mimo území Evropy.</a:t>
            </a:r>
          </a:p>
          <a:p>
            <a:r>
              <a:rPr lang="cs-CZ" dirty="0" smtClean="0"/>
              <a:t>Popisuje jednotlivé válečné události a ty systematizuje.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5315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V AFRICE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  <a:r>
              <a:rPr lang="cs-CZ" dirty="0" smtClean="0"/>
              <a:t> zahájila v roce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1940</a:t>
            </a:r>
            <a:r>
              <a:rPr lang="cs-CZ" dirty="0" smtClean="0"/>
              <a:t> vojenské akce v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Nejdříve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obsadila BRITSKÉ KOLONIE V SEVEROVÝCHODNÍ AFRICE</a:t>
            </a:r>
            <a:r>
              <a:rPr lang="cs-CZ" dirty="0" smtClean="0"/>
              <a:t>, hned po té se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pokusila obsadit EGYPT a tím ovládnout SUEZSKÝ PRŮPLAV</a:t>
            </a:r>
            <a:r>
              <a:rPr lang="cs-CZ" dirty="0" smtClean="0"/>
              <a:t> – toto se však Itálii nezdařilo.</a:t>
            </a:r>
          </a:p>
          <a:p>
            <a:r>
              <a:rPr lang="cs-CZ" dirty="0" smtClean="0"/>
              <a:t>Mussolini požádal Hitlera o pomoc – Německo vysílá do Afriky vojenské jednotky pod vedením zkušeného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německého generála ERWINA ROMMELA</a:t>
            </a:r>
            <a:r>
              <a:rPr lang="cs-CZ" dirty="0" smtClean="0"/>
              <a:t> (přezdívka „pouštní liška“ nebo „</a:t>
            </a:r>
            <a:r>
              <a:rPr lang="cs-CZ" dirty="0" err="1" smtClean="0"/>
              <a:t>Herr</a:t>
            </a:r>
            <a:r>
              <a:rPr lang="cs-CZ" dirty="0" smtClean="0"/>
              <a:t> Blitzkrieg“).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64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ibya_map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944"/>
            <a:ext cx="5688632" cy="6837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38109" y="260648"/>
            <a:ext cx="984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TOBRUK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leva 4"/>
          <p:cNvSpPr/>
          <p:nvPr/>
        </p:nvSpPr>
        <p:spPr>
          <a:xfrm rot="19767632">
            <a:off x="6264188" y="1114912"/>
            <a:ext cx="2232248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32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gypt_map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1"/>
            <a:ext cx="568863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42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Lybia_Egypt_19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65"/>
            <a:ext cx="9144000" cy="682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65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tyden.cz/obrazek/201102/4d6355ebf03ac/suezsky-pruplav-4d636b672282f_520x66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01"/>
            <a:ext cx="5364088" cy="6859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t3.gstatic.com/images?q=tbn:ANd9GcRnmn8Vzfq1Y6kfXoFumF5V6aTNu_5ZsstYOSsbuPNQxSkgzqIKVQ&amp;t=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-1"/>
            <a:ext cx="3779912" cy="687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33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seanews.com.tr/images/articles/2011_01/50925/u1_suez-canal-cp-w589608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8619"/>
            <a:ext cx="9144000" cy="5135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90096" y="692696"/>
            <a:ext cx="196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SUEZSKÝ PRŮPLAV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087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4.bp.blogspot.com/_35kDzNt-gTQ/SU74KyesKeI/AAAAAAAABIs/H9m8dJuLm34/s400/Romm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3" y="30413"/>
            <a:ext cx="3810000" cy="288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3.bp.blogspot.com/-9FOYFjZJqyk/Tau8CDFUalI/AAAAAAAAAnY/PdzE4P-3a9g/s1600/Deserty%252BFo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170" y="2916489"/>
            <a:ext cx="5660679" cy="394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ttp://2.bp.blogspot.com/-SE2kIqJ4JM4/TezK-b_whzI/AAAAAAAAAKE/3HYBN4s2vGg/s1600/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16489"/>
            <a:ext cx="3491169" cy="394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3123100"/>
            <a:ext cx="2611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 ERWIN ROMMEL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314" y="30413"/>
            <a:ext cx="5340066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110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 těžkých bojích s britskými jednotkami (zde i českoslovenští vojáci) byla nakonec italská a německá vojska zastavena u egyptského města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EL-ALAMEINU</a:t>
            </a:r>
            <a:r>
              <a:rPr lang="cs-CZ" dirty="0" smtClean="0"/>
              <a:t>.</a:t>
            </a:r>
          </a:p>
          <a:p>
            <a:r>
              <a:rPr lang="cs-CZ" i="1" dirty="0" smtClean="0"/>
              <a:t>V dubnu 1941 bylo německo-italskými vojsky obklíčeno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libyjské město TOBRUK</a:t>
            </a:r>
            <a:r>
              <a:rPr lang="cs-CZ" i="1" dirty="0" smtClean="0"/>
              <a:t> – v tomto boji se velice významně osvědčili vojáci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ČESKOSLOVENSKÉHO PĚŠÍHO PRAPORU</a:t>
            </a:r>
            <a:r>
              <a:rPr lang="cs-CZ" i="1" dirty="0" smtClean="0"/>
              <a:t>. Ti hájili po dobu téměř dvou měsíců nejvíce ohrožený západní úsek pevnosti. Řadě z nich byla udělena vyznamenání za statečnost.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1942 – vylodění amerických vojáků v ALŽÍRSKU a MAROKU. Německo-italská vojska poražena.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1943 – německo-italská vojska byla definitivně z Afriky vyhnána = boje v AFRICE tím končí.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2785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img.aktualne.centrum.cz/340/88/3408844-tobruk-sie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8" y="0"/>
            <a:ext cx="9120871" cy="682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75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BOJE V ASII A TICHOMOŘÍ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Jedinou světovou velmocí, která doposud nebyla vtaženo do 2SV byly Spojené státy americké.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prosince 1941</a:t>
            </a:r>
            <a:r>
              <a:rPr lang="cs-CZ" dirty="0" smtClean="0"/>
              <a:t> – japonská letadla přepadla bez vyhlášení války americkou vojenskou základnu v přístavu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PEARL HARBOR na Havajských ostrovech v Tichém oceánu</a:t>
            </a:r>
            <a:r>
              <a:rPr lang="cs-CZ" dirty="0" smtClean="0"/>
              <a:t>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prosince 1941 vstupují USA do války proti JAPONSKU, to samé učinila VELKÁ BRITÁNIE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32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druha.svetova.cz/images/obrazky/PearlHarb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0"/>
            <a:ext cx="6876256" cy="684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07192" y="1052736"/>
            <a:ext cx="3356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 NA AMERICKOU NÁMOŘNÍ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ZÁKLADNU PEARL HARBOR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777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chivethebrigade.files.wordpress.com/2011/12/pearl-harbor-920-10.jpg?w=920&amp;h=67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2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5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history.navy.mil/photos/images/g470000/g47478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4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323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apfn.org/apfn/image0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29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www.history.navy.mil/photos/images/g10000/g199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546847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76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sflistteamhouse.com/Misc/Pearl%20Harbor/origin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568"/>
            <a:ext cx="9144000" cy="6864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205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conspire.com/wp-content/uploads/2011/06/Pearl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050" y="1518137"/>
            <a:ext cx="9154050" cy="5339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00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Důvodem pro japonské přepadení Pearl Harboru byl zájem JAPONSKA o ovládnutí ASIE a ostrovů v Tichomoří, kde ležely země bohaté na nerostné suroviny</a:t>
            </a:r>
            <a:r>
              <a:rPr lang="cs-CZ" dirty="0" smtClean="0"/>
              <a:t> a kde měly FRANCIE, VELKÁ BRITÁNIE a NIZOZEMSKO své kolonie.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JAPONSKO se také připravovalo na INVAZI do AUSTRÁLIE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Zpočátku se postup Japonců podobal bleskové válce Německa v Evropě. Do půl roku obsadili celou jihovýchodní Asii a mnoho ostrovů v Tichomoří.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69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polovině roku 1942 zahájili Američané PROTIÚTOK</a:t>
            </a:r>
            <a:r>
              <a:rPr lang="cs-CZ" dirty="0" smtClean="0"/>
              <a:t> a v těžkých leteckých a námořních bitvách u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ostrovů MIDWAY</a:t>
            </a:r>
            <a:r>
              <a:rPr lang="cs-CZ" dirty="0" smtClean="0"/>
              <a:t> na severozápadním konci Havajských ostrovů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GUADALCANAL na Šalamounových ostrovech ZASTAVILI POSTUP JAPONCŮ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Pomalu a za cenu velkých ztrát Spojené státy postupně osvobozovaly všechna Japonci okupovaná území.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Válka v Asii pokračovala až do podzimu roku 1945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52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547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Battle of Midw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4038"/>
            <a:ext cx="9144000" cy="501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59498" y="776878"/>
            <a:ext cx="2825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O OSTROVY MIDWAY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502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i263.photobucket.com/albums/ii158/jcurtis138/hiroshima_and_nagasaki_battle_in_m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38500"/>
            <a:ext cx="47625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http://upload.wikimedia.org/wikipedia/commons/thumb/b/b9/SBDs_and_Mikuma.jpg/300px-SBDs_and_Mikum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4" y="3661"/>
            <a:ext cx="4193945" cy="3229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 descr="http://upload.wikimedia.org/wikipedia/commons/8/89/Battle_of_Midwa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3661"/>
            <a:ext cx="4932041" cy="3234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4" name="Picture 8" descr="http://i222.photobucket.com/albums/dd134/rbutters/Midway-Mojo/midwayatollwar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298" y="3232999"/>
            <a:ext cx="4383701" cy="36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55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druha.svetova.cz/images/obrazky/Guadalcan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1"/>
            <a:ext cx="9144000" cy="686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6165304"/>
            <a:ext cx="2523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O GUADALCANAL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378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chesco.org/heroes/johnson/USMC-C-Guadalcanal-35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953000" cy="366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 descr="http://upload.wikimedia.org/wikipedia/commons/thumb/a/a8/Marines_rest_in_the_field_on_Guadalcanal.jpg/300px-Marines_rest_in_the_field_on_Guadalcana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371" y="3236485"/>
            <a:ext cx="4149219" cy="362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2" name="Picture 8" descr="http://www.ibiblio.org/hyperwar/USA/USA-P-Guadalcanal/img/USA-P-Guadalcanal-59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375" y="3667127"/>
            <a:ext cx="5001641" cy="3190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267" y="0"/>
            <a:ext cx="4171734" cy="3445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652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909200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images.yourdictionary.com/images/culture/DCpacifi.gif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www.lib.utexas.edu/maps/africa/libya.gif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mapaonline.cz/pictures/37_o.jpg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www.historyofwar.org/Maps/north_africa_1940.jpg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www.tyden.cz/obrazek/201102/4d6355ebf03ac/suezsky-pruplav-4d636b672282f_520x665.png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upload.wikimedia.org/wikipedia/commons/thumb/6/6e/SuezCanal-EO.JPG/200px-SuezCanal-EO.JPG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www.cbc.ca/gfx/images/news/photos/2009/07/09/suez-canal-cp-w5896087.jpg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http://4.bp.blogspot.com/_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35kDzNt-gTQ/SU74KyesKeI/AAAAAAAABIs/H9m8dJuLm34/s400/Rommel.jpg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http://2.bp.blogspot.com/_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LoPTdkHrjjk/SpjkDy5M2vI/AAAAAAAAEzE/31I1iYW-o2U/s1600/erwin-rommel-inspecting-defences-in-franc-01.jpg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nd01.jxs.cz/989/866/e6cbf85396_46483084_o2.jpg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www.melissaturk.com/artistimages/gallery/full/104LtGeneralEdwinRommel.jpg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759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img.aktualne.centrum.cz/340/88/3408844-tobruk-siege.jpg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druha.svetova.cz/images/obrazky/PearlHarbor.jpg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www.thepowerhour.com/images/pearl_harbor2.jpg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vcdn.valka.cz/html_images/4_2009/g474789.jpg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www.apfn.org/apfn/image014.jpg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www.sflistteamhouse.com/Misc/Pearl%20Harbor/origin15.jpg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www.peleliu1944.com/Pearl_Harbor.GIF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www.raritan-online.com/images/pearl-harbor/arizona-wide.jpg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www.usncva.org/clog/images/pacific-theater-1942.jpg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468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i284.photobucket.com/albums/ll27/RLGUIDO/71380-004-B4724C34.jpg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upload.wikimedia.org/wikipedia/commons/thumb/b/b9/SBDs_and_Mikuma.jpg/300px-SBDs_and_Mikuma.jpg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upload.wikimedia.org/wikipedia/commons/8/89/Battle_of_Midway.jpg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i263.photobucket.com/albums/ii158/jcurtis138/hiroshima_and_nagasaki_battle_in_mi.jpg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pacific.moes.cz/img/clanky/historie/midway2.jpg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druha.svetova.cz/images/obrazky/Guadalcanal.jpg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www.peleliu1944.com/USMC-C-Guadalcanal-35.gif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upload.wikimedia.org/wikipedia/commons/thumb/a/a8/Marines_rest_in_the_field_on_Guadalcanal.jpg/300px-Marines_rest_in_the_field_on_Guadalcanal.jpg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www.ibiblio.org/hyperwar/USA/USA-P-Guadalcanal/img/USA-P-Guadalcanal-59a.jpg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www.historylearningsite.co.uk/fileadmin/historyLearningSite/guad.jpg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4157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650</Words>
  <Application>Microsoft Office PowerPoint</Application>
  <PresentationFormat>Předvádění na obrazovce (4:3)</PresentationFormat>
  <Paragraphs>69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Název školy: ZŠ Klášterec nad Ohří, Krátká 676 Autor: Bc. Michael RADIMERSKÝ Název materiálu: VY_32_INOVACE_15_8_ DRUHÁ SVĚTOVÁ VÁLKA – VÁLKA MIMO EVROPU Číslo projektu: CZ.1.07/1.4.00/21.1115</vt:lpstr>
      <vt:lpstr>DRUHÁ SVĚTOVÁ VÁLKA</vt:lpstr>
      <vt:lpstr>ANOTACE:</vt:lpstr>
      <vt:lpstr>BOJE V AFRICE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BOJE V ASII A TICHOMOŘÍ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ZDROJE PRO OBRÁZKY: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SVĚTOVÁ VÁLKA</dc:title>
  <dc:creator>Bc. Michael RADIMERSKÝ</dc:creator>
  <cp:lastModifiedBy>Bc. Michael RADIMERSKÝ</cp:lastModifiedBy>
  <cp:revision>42</cp:revision>
  <dcterms:created xsi:type="dcterms:W3CDTF">2012-01-15T07:35:56Z</dcterms:created>
  <dcterms:modified xsi:type="dcterms:W3CDTF">2012-11-26T18:55:38Z</dcterms:modified>
</cp:coreProperties>
</file>