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3" r:id="rId2"/>
    <p:sldId id="267" r:id="rId3"/>
    <p:sldId id="259" r:id="rId4"/>
    <p:sldId id="260" r:id="rId5"/>
    <p:sldId id="261" r:id="rId6"/>
    <p:sldId id="262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2BBD9118-5755-4829-9304-AAE42D7EEFE8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1E748463-DB0A-45BE-A9A1-84352184740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VY_32_INOVACE_11_b_1_předpočtář-ské  období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počítání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6809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06082351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10. září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20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 září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Předpočtářské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období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počet prvků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580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DU3WXRX5\MP90040549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6" r="25428"/>
          <a:stretch/>
        </p:blipFill>
        <p:spPr bwMode="auto">
          <a:xfrm>
            <a:off x="2438400" y="5388358"/>
            <a:ext cx="1082040" cy="127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6MRND51Y\MP90040523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8" r="19719" b="15615"/>
          <a:stretch/>
        </p:blipFill>
        <p:spPr bwMode="auto">
          <a:xfrm>
            <a:off x="1905000" y="4251865"/>
            <a:ext cx="1280160" cy="106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UZTM5EZ0\MP90039880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0" t="5797" r="16564" b="12915"/>
          <a:stretch/>
        </p:blipFill>
        <p:spPr bwMode="auto">
          <a:xfrm>
            <a:off x="176981" y="1347407"/>
            <a:ext cx="1498436" cy="117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9367ZOQJ\MC9000213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819" y="2918374"/>
            <a:ext cx="1011857" cy="119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Ludmila Eisová\AppData\Local\Microsoft\Windows\Temporary Internet Files\Content.IE5\UZTM5EZ0\MP90039880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0" t="5797" r="16564" b="12915"/>
          <a:stretch/>
        </p:blipFill>
        <p:spPr bwMode="auto">
          <a:xfrm>
            <a:off x="1863212" y="1337574"/>
            <a:ext cx="1498436" cy="117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Ludmila Eisová\AppData\Local\Microsoft\Windows\Temporary Internet Files\Content.IE5\UZTM5EZ0\MP90039880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0" t="5797" r="16564" b="12915"/>
          <a:stretch/>
        </p:blipFill>
        <p:spPr bwMode="auto">
          <a:xfrm>
            <a:off x="3711677" y="1268749"/>
            <a:ext cx="1498436" cy="117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Ludmila Eisová\AppData\Local\Microsoft\Windows\Temporary Internet Files\Content.IE5\UZTM5EZ0\MP90039880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0" t="5797" r="16564" b="12915"/>
          <a:stretch/>
        </p:blipFill>
        <p:spPr bwMode="auto">
          <a:xfrm>
            <a:off x="5545394" y="1170425"/>
            <a:ext cx="1498436" cy="117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Ludmila Eisová\AppData\Local\Microsoft\Windows\Temporary Internet Files\Content.IE5\UZTM5EZ0\MP90039880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0" t="5797" r="16564" b="12915"/>
          <a:stretch/>
        </p:blipFill>
        <p:spPr bwMode="auto">
          <a:xfrm>
            <a:off x="7261122" y="1072103"/>
            <a:ext cx="1498436" cy="117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Ludmila Eisová\AppData\Local\Microsoft\Windows\Temporary Internet Files\Content.IE5\9367ZOQJ\MC9000213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779" y="2506894"/>
            <a:ext cx="1011857" cy="119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Ludmila Eisová\AppData\Local\Microsoft\Windows\Temporary Internet Files\Content.IE5\9367ZOQJ\MC9000213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179" y="2994574"/>
            <a:ext cx="1011857" cy="119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Ludmila Eisová\AppData\Local\Microsoft\Windows\Temporary Internet Files\Content.IE5\9367ZOQJ\MC9000213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819" y="2476414"/>
            <a:ext cx="1011857" cy="119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Ludmila Eisová\AppData\Local\Microsoft\Windows\Temporary Internet Files\Content.IE5\9367ZOQJ\MC9000213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739" y="2887894"/>
            <a:ext cx="1011857" cy="119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Ludmila Eisová\AppData\Local\Microsoft\Windows\Temporary Internet Files\Content.IE5\6MRND51Y\MP90040523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8" r="19719" b="15615"/>
          <a:stretch/>
        </p:blipFill>
        <p:spPr bwMode="auto">
          <a:xfrm>
            <a:off x="3307080" y="4175665"/>
            <a:ext cx="1280160" cy="106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Ludmila Eisová\AppData\Local\Microsoft\Windows\Temporary Internet Files\Content.IE5\6MRND51Y\MP90040523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8" r="19719" b="15615"/>
          <a:stretch/>
        </p:blipFill>
        <p:spPr bwMode="auto">
          <a:xfrm>
            <a:off x="4739640" y="4160425"/>
            <a:ext cx="1280160" cy="106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Ludmila Eisová\AppData\Local\Microsoft\Windows\Temporary Internet Files\Content.IE5\6MRND51Y\MP90040523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8" r="19719" b="15615"/>
          <a:stretch/>
        </p:blipFill>
        <p:spPr bwMode="auto">
          <a:xfrm>
            <a:off x="6126480" y="4145185"/>
            <a:ext cx="1280160" cy="106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Ludmila Eisová\AppData\Local\Microsoft\Windows\Temporary Internet Files\Content.IE5\6MRND51Y\MP90040523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8" r="19719" b="15615"/>
          <a:stretch/>
        </p:blipFill>
        <p:spPr bwMode="auto">
          <a:xfrm>
            <a:off x="7452360" y="4038505"/>
            <a:ext cx="1280160" cy="106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dmila Eisová\AppData\Local\Microsoft\Windows\Temporary Internet Files\Content.IE5\DU3WXRX5\MP90040549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6" r="25428"/>
          <a:stretch/>
        </p:blipFill>
        <p:spPr bwMode="auto">
          <a:xfrm>
            <a:off x="3657600" y="5373118"/>
            <a:ext cx="1082040" cy="127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udmila Eisová\AppData\Local\Microsoft\Windows\Temporary Internet Files\Content.IE5\DU3WXRX5\MP90040549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6" r="25428"/>
          <a:stretch/>
        </p:blipFill>
        <p:spPr bwMode="auto">
          <a:xfrm>
            <a:off x="4937760" y="5357878"/>
            <a:ext cx="1082040" cy="127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Ludmila Eisová\AppData\Local\Microsoft\Windows\Temporary Internet Files\Content.IE5\DU3WXRX5\MP900405496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6" r="25428"/>
          <a:stretch/>
        </p:blipFill>
        <p:spPr bwMode="auto">
          <a:xfrm>
            <a:off x="6278880" y="5403598"/>
            <a:ext cx="1097280" cy="127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Ludmila Eisová\AppData\Local\Microsoft\Windows\Temporary Internet Files\Content.IE5\DU3WXRX5\MP90040549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6" r="25428"/>
          <a:stretch/>
        </p:blipFill>
        <p:spPr bwMode="auto">
          <a:xfrm>
            <a:off x="7604760" y="5357878"/>
            <a:ext cx="1082040" cy="127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1040" y="259080"/>
            <a:ext cx="3682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cs typeface="Times New Roman" pitchFamily="18" charset="0"/>
              </a:rPr>
              <a:t>Dej do oválu: 3 vláčky</a:t>
            </a:r>
            <a:endParaRPr lang="cs-CZ" sz="2800" u="sng" dirty="0"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8120" y="3108960"/>
            <a:ext cx="1866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1 panenku</a:t>
            </a:r>
            <a:endParaRPr lang="cs-CZ" sz="28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3360" y="4511040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2 auta</a:t>
            </a:r>
            <a:endParaRPr lang="cs-CZ" sz="2800" u="sng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8120" y="5836920"/>
            <a:ext cx="21082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4 medvídky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41735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7350" y="131752"/>
            <a:ext cx="69605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Spoj  obrázky se stejným počtem školních potřeb.</a:t>
            </a:r>
            <a:endParaRPr lang="cs-CZ" sz="2400" u="sng" dirty="0"/>
          </a:p>
        </p:txBody>
      </p:sp>
      <p:pic>
        <p:nvPicPr>
          <p:cNvPr id="2050" name="Picture 2" descr="C:\Users\Ludmila Eisová\AppData\Local\Microsoft\Windows\Temporary Internet Files\Content.IE5\DKFTMRFD\MM90039576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90" y="1143000"/>
            <a:ext cx="1700369" cy="852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dmila Eisová\AppData\Local\Microsoft\Windows\Temporary Internet Files\Content.IE5\4VJN298M\MP9003856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720" y="3764281"/>
            <a:ext cx="914399" cy="128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udmila Eisová\AppData\Local\Microsoft\Windows\Temporary Internet Files\Content.IE5\9367ZOQJ\MC9003710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039" y="1890895"/>
            <a:ext cx="1140257" cy="753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udmila Eisová\AppData\Local\Microsoft\Windows\Temporary Internet Files\Content.IE5\U85VJK7C\MC9000193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360" y="1295667"/>
            <a:ext cx="2109155" cy="1840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udmila Eisová\AppData\Local\Microsoft\Windows\Temporary Internet Files\Content.IE5\4VJN298M\MC900234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6012105" y="4384291"/>
            <a:ext cx="2080336" cy="183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Ludmila Eisová\AppData\Local\Microsoft\Windows\Temporary Internet Files\Content.IE5\DKFTMRFD\MM90039576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92" y="1558783"/>
            <a:ext cx="1630988" cy="817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Ludmila Eisová\AppData\Local\Microsoft\Windows\Temporary Internet Files\Content.IE5\DKFTMRFD\MM90039576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32" y="2013664"/>
            <a:ext cx="1646228" cy="77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Ludmila Eisová\AppData\Local\Microsoft\Windows\Temporary Internet Files\Content.IE5\UZTM5EZ0\MC900324518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01" t="9648" r="12325" b="11365"/>
          <a:stretch/>
        </p:blipFill>
        <p:spPr bwMode="auto">
          <a:xfrm>
            <a:off x="160743" y="3962401"/>
            <a:ext cx="1210857" cy="155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Ludmila Eisová\AppData\Local\Microsoft\Windows\Temporary Internet Files\Content.IE5\UZTM5EZ0\MC900324518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01" t="9648" r="12325" b="11365"/>
          <a:stretch/>
        </p:blipFill>
        <p:spPr bwMode="auto">
          <a:xfrm>
            <a:off x="1371600" y="4571999"/>
            <a:ext cx="1280160" cy="164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1435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6917" y="221225"/>
            <a:ext cx="78518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Spočítej počet jablek v rámečcích. Do každého rámečku</a:t>
            </a:r>
          </a:p>
          <a:p>
            <a:r>
              <a:rPr lang="cs-CZ" sz="2400" u="sng" dirty="0"/>
              <a:t>n</a:t>
            </a:r>
            <a:r>
              <a:rPr lang="cs-CZ" sz="2400" u="sng" dirty="0" smtClean="0"/>
              <a:t>akresli 1 hrušku a řekni, kolik je v něm kusů ovoce.</a:t>
            </a:r>
            <a:endParaRPr lang="cs-CZ" sz="2400" u="sng" dirty="0"/>
          </a:p>
        </p:txBody>
      </p:sp>
      <p:sp>
        <p:nvSpPr>
          <p:cNvPr id="3" name="Zaoblený obdélník 2"/>
          <p:cNvSpPr/>
          <p:nvPr/>
        </p:nvSpPr>
        <p:spPr>
          <a:xfrm>
            <a:off x="324464" y="1253614"/>
            <a:ext cx="4011562" cy="25662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4635909" y="4090220"/>
            <a:ext cx="4011562" cy="25662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49046" y="4055805"/>
            <a:ext cx="4011562" cy="25662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616245" y="1283110"/>
            <a:ext cx="4011562" cy="25662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14" descr="C:\Users\Ludmila Eisová\AppData\Local\Microsoft\Windows\Temporary Internet Files\Content.IE5\U85VJK7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39" y="1880420"/>
            <a:ext cx="1283110" cy="128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Ludmila Eisová\AppData\Local\Microsoft\Windows\Temporary Internet Files\Content.IE5\U85VJK7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0593" y="4741606"/>
            <a:ext cx="1283110" cy="128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C:\Users\Ludmila Eisová\AppData\Local\Microsoft\Windows\Temporary Internet Files\Content.IE5\U85VJK7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7883" y="4156587"/>
            <a:ext cx="1283110" cy="128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C:\Users\Ludmila Eisová\AppData\Local\Microsoft\Windows\Temporary Internet Files\Content.IE5\U85VJK7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341" y="5326625"/>
            <a:ext cx="1283110" cy="128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4" descr="C:\Users\Ludmila Eisová\AppData\Local\Microsoft\Windows\Temporary Internet Files\Content.IE5\U85VJK7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839" y="4195915"/>
            <a:ext cx="1283110" cy="128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C:\Users\Ludmila Eisová\AppData\Local\Microsoft\Windows\Temporary Internet Files\Content.IE5\U85VJK7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393" y="4171335"/>
            <a:ext cx="1283110" cy="128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C:\Users\Ludmila Eisová\AppData\Local\Microsoft\Windows\Temporary Internet Files\Content.IE5\U85VJK7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309" y="2185218"/>
            <a:ext cx="1283110" cy="128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C:\Users\Ludmila Eisová\AppData\Local\Microsoft\Windows\Temporary Internet Files\Content.IE5\U85VJK7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8722" y="1968909"/>
            <a:ext cx="1283110" cy="128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C:\Users\Ludmila Eisová\AppData\Local\Microsoft\Windows\Temporary Internet Files\Content.IE5\U85VJK7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1535" y="1324897"/>
            <a:ext cx="1283110" cy="128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C:\Users\Ludmila Eisová\AppData\Local\Microsoft\Windows\Temporary Internet Files\Content.IE5\U85VJK7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2593" y="1418303"/>
            <a:ext cx="1283110" cy="128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3756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6723" y="265471"/>
            <a:ext cx="34531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Říkej počet kusů ovoce.</a:t>
            </a:r>
            <a:endParaRPr lang="cs-CZ" sz="2400" u="sng" dirty="0"/>
          </a:p>
        </p:txBody>
      </p:sp>
      <p:pic>
        <p:nvPicPr>
          <p:cNvPr id="3" name="Picture 17" descr="C:\Users\Ludmila Eisová\AppData\Local\Microsoft\Windows\Temporary Internet Files\Content.IE5\6MRND51Y\MC900193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42" y="1106129"/>
            <a:ext cx="1808783" cy="1341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6" descr="C:\Users\Ludmila Eisová\AppData\Local\Microsoft\Windows\Temporary Internet Files\Content.IE5\DU3WXRX5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186" y="2866289"/>
            <a:ext cx="1141174" cy="1575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6" descr="C:\Users\Ludmila Eisová\AppData\Local\Microsoft\Windows\Temporary Internet Files\Content.IE5\DU3WXRX5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2232" y="2989193"/>
            <a:ext cx="1141174" cy="1575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C:\Users\Ludmila Eisová\AppData\Local\Microsoft\Windows\Temporary Internet Files\Content.IE5\DU3WXRX5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599" y="1607760"/>
            <a:ext cx="1141174" cy="1575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6" descr="C:\Users\Ludmila Eisová\AppData\Local\Microsoft\Windows\Temporary Internet Files\Content.IE5\DU3WXRX5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135" y="1553683"/>
            <a:ext cx="1141174" cy="1575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C:\Users\Ludmila Eisová\AppData\Local\Microsoft\Windows\Temporary Internet Files\Content.IE5\UZTM5EZ0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793" y="3465870"/>
            <a:ext cx="1159592" cy="115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8" descr="C:\Users\Ludmila Eisová\AppData\Local\Microsoft\Windows\Temporary Internet Files\Content.IE5\UZTM5EZ0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787" y="4458927"/>
            <a:ext cx="1159592" cy="115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 descr="C:\Users\Ludmila Eisová\AppData\Local\Microsoft\Windows\Temporary Internet Files\Content.IE5\UZTM5EZ0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8659" y="5275003"/>
            <a:ext cx="1117804" cy="123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8" descr="C:\Users\Ludmila Eisová\AppData\Local\Microsoft\Windows\Temporary Internet Files\Content.IE5\UZTM5EZ0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968" y="5265174"/>
            <a:ext cx="1159592" cy="115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8" descr="C:\Users\Ludmila Eisová\AppData\Local\Microsoft\Windows\Temporary Internet Files\Content.IE5\UZTM5EZ0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122" y="3603522"/>
            <a:ext cx="1159592" cy="115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0" descr="C:\Users\Ludmila Eisová\AppData\Local\Microsoft\Windows\Temporary Internet Files\Content.IE5\UZTM5EZ0\MC90043690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741" y="5318638"/>
            <a:ext cx="1401098" cy="1401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0" descr="C:\Users\Ludmila Eisová\AppData\Local\Microsoft\Windows\Temporary Internet Files\Content.IE5\UZTM5EZ0\MC90043690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6458" y="4498258"/>
            <a:ext cx="1385734" cy="138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0" descr="C:\Users\Ludmila Eisová\AppData\Local\Microsoft\Windows\Temporary Internet Files\Content.IE5\UZTM5EZ0\MC90043690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94" y="5213556"/>
            <a:ext cx="1398023" cy="139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Ludmila Eisová\AppData\Local\Microsoft\Windows\Temporary Internet Files\Content.IE5\DU3WXRX5\MC90044170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547" y="995515"/>
            <a:ext cx="1843550" cy="184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165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Počítání daného počtu prvků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4. list – Hledání stejného počtu prvků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5. list – Přidávání 1 prvku a počítání daného počtu prvků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6. list – Určení počtu prvků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80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38908" y="722360"/>
            <a:ext cx="22220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Použité 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13242" y="1651509"/>
            <a:ext cx="48502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Otevřená galerie </a:t>
            </a:r>
            <a:r>
              <a:rPr lang="cs-CZ" sz="2400" dirty="0" smtClean="0"/>
              <a:t>Microsoftu Office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84001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222</TotalTime>
  <Words>143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Základní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Učitel</cp:lastModifiedBy>
  <cp:revision>24</cp:revision>
  <dcterms:created xsi:type="dcterms:W3CDTF">2012-09-17T16:17:35Z</dcterms:created>
  <dcterms:modified xsi:type="dcterms:W3CDTF">2012-11-26T19:44:07Z</dcterms:modified>
</cp:coreProperties>
</file>