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8" r:id="rId4"/>
    <p:sldId id="259" r:id="rId5"/>
    <p:sldId id="260" r:id="rId6"/>
    <p:sldId id="261" r:id="rId7"/>
    <p:sldId id="262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22892-2485-4248-9A26-6AB82E01C6A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6FF0-0B56-4416-80B7-C86387AB68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837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22892-2485-4248-9A26-6AB82E01C6A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6FF0-0B56-4416-80B7-C86387AB68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328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22892-2485-4248-9A26-6AB82E01C6A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6FF0-0B56-4416-80B7-C86387AB68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6692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22892-2485-4248-9A26-6AB82E01C6A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6FF0-0B56-4416-80B7-C86387AB68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115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22892-2485-4248-9A26-6AB82E01C6A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6FF0-0B56-4416-80B7-C86387AB68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255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22892-2485-4248-9A26-6AB82E01C6A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6FF0-0B56-4416-80B7-C86387AB68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581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22892-2485-4248-9A26-6AB82E01C6A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6FF0-0B56-4416-80B7-C86387AB68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1108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22892-2485-4248-9A26-6AB82E01C6A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6FF0-0B56-4416-80B7-C86387AB68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521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22892-2485-4248-9A26-6AB82E01C6A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6FF0-0B56-4416-80B7-C86387AB68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281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22892-2485-4248-9A26-6AB82E01C6A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6FF0-0B56-4416-80B7-C86387AB68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29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22892-2485-4248-9A26-6AB82E01C6A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6FF0-0B56-4416-80B7-C86387AB68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716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C22892-2485-4248-9A26-6AB82E01C6A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806FF0-0B56-4416-80B7-C86387AB68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938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3" name="chimes.wav"/>
          </p:stSnd>
        </p:sndAc>
      </p:transition>
    </mc:Choice>
    <mc:Fallback xmlns="">
      <p:transition spd="slow">
        <p:fade/>
        <p:sndAc>
          <p:stSnd>
            <p:snd r:embed="rId14" name="chimes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audio" Target="../media/audio1.wav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image" Target="../media/image2.jpeg"/><Relationship Id="rId7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7.wmf"/><Relationship Id="rId4" Type="http://schemas.openxmlformats.org/officeDocument/2006/relationships/image" Target="../media/image9.wmf"/><Relationship Id="rId9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2.jpeg"/><Relationship Id="rId7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4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2.jpeg"/><Relationship Id="rId7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7.wmf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VY_32_INOVACE_11_b_3_numerace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 4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32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první počítání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6336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79060117"/>
              </p:ext>
            </p:extLst>
          </p:nvPr>
        </p:nvGraphicFramePr>
        <p:xfrm>
          <a:off x="1187624" y="1423539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1. října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5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. října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její aplikace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počítání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Numerace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do 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čtení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čísel, počet prvků, stejný počet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0033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udmila Eisová\AppData\Local\Microsoft\Windows\Temporary Internet Files\Content.IE5\9367ZOQJ\MP9004487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udmila Eisová\AppData\Local\Microsoft\Windows\Temporary Internet Files\Content.IE5\9367ZOQJ\MP9004487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udmila Eisová\AppData\Local\Microsoft\Windows\Temporary Internet Files\Content.IE5\UZTM5EZ0\MC9004283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837" y="964620"/>
            <a:ext cx="905823" cy="113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Ludmila Eisová\AppData\Local\Microsoft\Windows\Temporary Internet Files\Content.IE5\9367ZOQJ\MC9000879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8208" y="3376002"/>
            <a:ext cx="1178537" cy="117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Ludmila Eisová\AppData\Local\Microsoft\Windows\Temporary Internet Files\Content.IE5\9367ZOQJ\MC9002092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40" y="187166"/>
            <a:ext cx="2583362" cy="2222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Ludmila Eisová\AppData\Local\Microsoft\Windows\Temporary Internet Files\Content.IE5\U85VJK7C\MC900438046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27058" y="4110965"/>
            <a:ext cx="1291566" cy="1291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Ludmila Eisová\AppData\Local\Microsoft\Windows\Temporary Internet Files\Content.IE5\9367ZOQJ\MC90020922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6029" y="2153263"/>
            <a:ext cx="471230" cy="1199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Ludmila Eisová\AppData\Local\Microsoft\Windows\Temporary Internet Files\Content.IE5\DKFTMRFD\MC9003513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633" y="3228188"/>
            <a:ext cx="1039660" cy="1109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Ludmila Eisová\AppData\Local\Microsoft\Windows\Temporary Internet Files\Content.IE5\DKFTMRFD\MC90023221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9934" y="5747263"/>
            <a:ext cx="1152904" cy="1110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plant"/>
          <p:cNvSpPr>
            <a:spLocks noEditPoints="1" noChangeArrowheads="1"/>
          </p:cNvSpPr>
          <p:nvPr/>
        </p:nvSpPr>
        <p:spPr bwMode="auto">
          <a:xfrm>
            <a:off x="8250137" y="1120878"/>
            <a:ext cx="746379" cy="573712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7100 w 21600"/>
              <a:gd name="T17" fmla="*/ 10092 h 21600"/>
              <a:gd name="T18" fmla="*/ 14545 w 21600"/>
              <a:gd name="T19" fmla="*/ 1357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9368" y="9002"/>
                </a:moveTo>
                <a:lnTo>
                  <a:pt x="9254" y="8422"/>
                </a:lnTo>
                <a:lnTo>
                  <a:pt x="9139" y="7935"/>
                </a:lnTo>
                <a:lnTo>
                  <a:pt x="8819" y="7355"/>
                </a:lnTo>
                <a:lnTo>
                  <a:pt x="8475" y="6728"/>
                </a:lnTo>
                <a:lnTo>
                  <a:pt x="8040" y="6287"/>
                </a:lnTo>
                <a:lnTo>
                  <a:pt x="7421" y="5707"/>
                </a:lnTo>
                <a:lnTo>
                  <a:pt x="6574" y="5429"/>
                </a:lnTo>
                <a:lnTo>
                  <a:pt x="5452" y="5313"/>
                </a:lnTo>
                <a:lnTo>
                  <a:pt x="4856" y="5220"/>
                </a:lnTo>
                <a:lnTo>
                  <a:pt x="4169" y="5220"/>
                </a:lnTo>
                <a:lnTo>
                  <a:pt x="3665" y="5104"/>
                </a:lnTo>
                <a:lnTo>
                  <a:pt x="3001" y="4872"/>
                </a:lnTo>
                <a:lnTo>
                  <a:pt x="2497" y="4756"/>
                </a:lnTo>
                <a:lnTo>
                  <a:pt x="2062" y="4408"/>
                </a:lnTo>
                <a:lnTo>
                  <a:pt x="1603" y="4083"/>
                </a:lnTo>
                <a:lnTo>
                  <a:pt x="1283" y="3689"/>
                </a:lnTo>
                <a:lnTo>
                  <a:pt x="1283" y="4315"/>
                </a:lnTo>
                <a:lnTo>
                  <a:pt x="1489" y="5104"/>
                </a:lnTo>
                <a:lnTo>
                  <a:pt x="1832" y="6055"/>
                </a:lnTo>
                <a:lnTo>
                  <a:pt x="2382" y="6914"/>
                </a:lnTo>
                <a:lnTo>
                  <a:pt x="2680" y="7471"/>
                </a:lnTo>
                <a:lnTo>
                  <a:pt x="3115" y="7935"/>
                </a:lnTo>
                <a:lnTo>
                  <a:pt x="3573" y="8213"/>
                </a:lnTo>
                <a:lnTo>
                  <a:pt x="4077" y="8654"/>
                </a:lnTo>
                <a:lnTo>
                  <a:pt x="4627" y="9002"/>
                </a:lnTo>
                <a:lnTo>
                  <a:pt x="5245" y="9234"/>
                </a:lnTo>
                <a:lnTo>
                  <a:pt x="6024" y="9443"/>
                </a:lnTo>
                <a:lnTo>
                  <a:pt x="6757" y="9628"/>
                </a:lnTo>
                <a:lnTo>
                  <a:pt x="5177" y="10069"/>
                </a:lnTo>
                <a:lnTo>
                  <a:pt x="3963" y="10649"/>
                </a:lnTo>
                <a:lnTo>
                  <a:pt x="3344" y="11044"/>
                </a:lnTo>
                <a:lnTo>
                  <a:pt x="2886" y="11600"/>
                </a:lnTo>
                <a:lnTo>
                  <a:pt x="2497" y="12041"/>
                </a:lnTo>
                <a:lnTo>
                  <a:pt x="1947" y="12343"/>
                </a:lnTo>
                <a:lnTo>
                  <a:pt x="1168" y="12668"/>
                </a:lnTo>
                <a:lnTo>
                  <a:pt x="0" y="12900"/>
                </a:lnTo>
                <a:lnTo>
                  <a:pt x="435" y="13248"/>
                </a:lnTo>
                <a:lnTo>
                  <a:pt x="779" y="13456"/>
                </a:lnTo>
                <a:lnTo>
                  <a:pt x="1283" y="13642"/>
                </a:lnTo>
                <a:lnTo>
                  <a:pt x="1718" y="13758"/>
                </a:lnTo>
                <a:lnTo>
                  <a:pt x="2680" y="13851"/>
                </a:lnTo>
                <a:lnTo>
                  <a:pt x="3573" y="13758"/>
                </a:lnTo>
                <a:lnTo>
                  <a:pt x="4512" y="13526"/>
                </a:lnTo>
                <a:lnTo>
                  <a:pt x="5360" y="13248"/>
                </a:lnTo>
                <a:lnTo>
                  <a:pt x="6139" y="12900"/>
                </a:lnTo>
                <a:lnTo>
                  <a:pt x="6757" y="12552"/>
                </a:lnTo>
                <a:lnTo>
                  <a:pt x="6459" y="13132"/>
                </a:lnTo>
                <a:lnTo>
                  <a:pt x="6139" y="13642"/>
                </a:lnTo>
                <a:lnTo>
                  <a:pt x="5910" y="14199"/>
                </a:lnTo>
                <a:lnTo>
                  <a:pt x="5681" y="14663"/>
                </a:lnTo>
                <a:lnTo>
                  <a:pt x="5681" y="15150"/>
                </a:lnTo>
                <a:lnTo>
                  <a:pt x="5681" y="15730"/>
                </a:lnTo>
                <a:lnTo>
                  <a:pt x="5681" y="16241"/>
                </a:lnTo>
                <a:lnTo>
                  <a:pt x="5795" y="16913"/>
                </a:lnTo>
                <a:lnTo>
                  <a:pt x="5910" y="17586"/>
                </a:lnTo>
                <a:lnTo>
                  <a:pt x="5910" y="18213"/>
                </a:lnTo>
                <a:lnTo>
                  <a:pt x="5795" y="18885"/>
                </a:lnTo>
                <a:lnTo>
                  <a:pt x="5566" y="19396"/>
                </a:lnTo>
                <a:lnTo>
                  <a:pt x="5245" y="19976"/>
                </a:lnTo>
                <a:lnTo>
                  <a:pt x="4971" y="20370"/>
                </a:lnTo>
                <a:lnTo>
                  <a:pt x="4512" y="20811"/>
                </a:lnTo>
                <a:lnTo>
                  <a:pt x="4077" y="21043"/>
                </a:lnTo>
                <a:lnTo>
                  <a:pt x="5177" y="20927"/>
                </a:lnTo>
                <a:lnTo>
                  <a:pt x="6253" y="20486"/>
                </a:lnTo>
                <a:lnTo>
                  <a:pt x="7421" y="19976"/>
                </a:lnTo>
                <a:lnTo>
                  <a:pt x="8361" y="19187"/>
                </a:lnTo>
                <a:lnTo>
                  <a:pt x="8819" y="18769"/>
                </a:lnTo>
                <a:lnTo>
                  <a:pt x="9139" y="18213"/>
                </a:lnTo>
                <a:lnTo>
                  <a:pt x="9437" y="17772"/>
                </a:lnTo>
                <a:lnTo>
                  <a:pt x="9643" y="17261"/>
                </a:lnTo>
                <a:lnTo>
                  <a:pt x="9872" y="16681"/>
                </a:lnTo>
                <a:lnTo>
                  <a:pt x="9872" y="16171"/>
                </a:lnTo>
                <a:lnTo>
                  <a:pt x="9872" y="15614"/>
                </a:lnTo>
                <a:lnTo>
                  <a:pt x="9758" y="15057"/>
                </a:lnTo>
                <a:lnTo>
                  <a:pt x="10216" y="15498"/>
                </a:lnTo>
                <a:lnTo>
                  <a:pt x="10537" y="16241"/>
                </a:lnTo>
                <a:lnTo>
                  <a:pt x="10834" y="17145"/>
                </a:lnTo>
                <a:lnTo>
                  <a:pt x="11041" y="18213"/>
                </a:lnTo>
                <a:lnTo>
                  <a:pt x="11155" y="19187"/>
                </a:lnTo>
                <a:lnTo>
                  <a:pt x="11155" y="20185"/>
                </a:lnTo>
                <a:lnTo>
                  <a:pt x="11155" y="20579"/>
                </a:lnTo>
                <a:lnTo>
                  <a:pt x="11041" y="21043"/>
                </a:lnTo>
                <a:lnTo>
                  <a:pt x="10926" y="21391"/>
                </a:lnTo>
                <a:lnTo>
                  <a:pt x="10766" y="21600"/>
                </a:lnTo>
                <a:lnTo>
                  <a:pt x="11499" y="21484"/>
                </a:lnTo>
                <a:lnTo>
                  <a:pt x="12323" y="21043"/>
                </a:lnTo>
                <a:lnTo>
                  <a:pt x="13102" y="20370"/>
                </a:lnTo>
                <a:lnTo>
                  <a:pt x="13606" y="19628"/>
                </a:lnTo>
                <a:lnTo>
                  <a:pt x="13950" y="19071"/>
                </a:lnTo>
                <a:lnTo>
                  <a:pt x="14064" y="18677"/>
                </a:lnTo>
                <a:lnTo>
                  <a:pt x="14179" y="18097"/>
                </a:lnTo>
                <a:lnTo>
                  <a:pt x="14293" y="17586"/>
                </a:lnTo>
                <a:lnTo>
                  <a:pt x="14179" y="16913"/>
                </a:lnTo>
                <a:lnTo>
                  <a:pt x="14064" y="16241"/>
                </a:lnTo>
                <a:lnTo>
                  <a:pt x="13835" y="15614"/>
                </a:lnTo>
                <a:lnTo>
                  <a:pt x="13560" y="14872"/>
                </a:lnTo>
                <a:lnTo>
                  <a:pt x="13950" y="14941"/>
                </a:lnTo>
                <a:lnTo>
                  <a:pt x="14408" y="15150"/>
                </a:lnTo>
                <a:lnTo>
                  <a:pt x="14843" y="15266"/>
                </a:lnTo>
                <a:lnTo>
                  <a:pt x="15232" y="15614"/>
                </a:lnTo>
                <a:lnTo>
                  <a:pt x="15576" y="15846"/>
                </a:lnTo>
                <a:lnTo>
                  <a:pt x="15897" y="16171"/>
                </a:lnTo>
                <a:lnTo>
                  <a:pt x="16126" y="16473"/>
                </a:lnTo>
                <a:lnTo>
                  <a:pt x="16240" y="16913"/>
                </a:lnTo>
                <a:lnTo>
                  <a:pt x="16515" y="17261"/>
                </a:lnTo>
                <a:lnTo>
                  <a:pt x="17088" y="17586"/>
                </a:lnTo>
                <a:lnTo>
                  <a:pt x="17798" y="17865"/>
                </a:lnTo>
                <a:lnTo>
                  <a:pt x="18576" y="18097"/>
                </a:lnTo>
                <a:lnTo>
                  <a:pt x="19424" y="18213"/>
                </a:lnTo>
                <a:lnTo>
                  <a:pt x="20317" y="18213"/>
                </a:lnTo>
                <a:lnTo>
                  <a:pt x="21050" y="18213"/>
                </a:lnTo>
                <a:lnTo>
                  <a:pt x="21600" y="17865"/>
                </a:lnTo>
                <a:lnTo>
                  <a:pt x="21165" y="17656"/>
                </a:lnTo>
                <a:lnTo>
                  <a:pt x="20592" y="17470"/>
                </a:lnTo>
                <a:lnTo>
                  <a:pt x="20088" y="17029"/>
                </a:lnTo>
                <a:lnTo>
                  <a:pt x="19653" y="16681"/>
                </a:lnTo>
                <a:lnTo>
                  <a:pt x="19195" y="16241"/>
                </a:lnTo>
                <a:lnTo>
                  <a:pt x="18920" y="15962"/>
                </a:lnTo>
                <a:lnTo>
                  <a:pt x="18576" y="15498"/>
                </a:lnTo>
                <a:lnTo>
                  <a:pt x="18576" y="15057"/>
                </a:lnTo>
                <a:lnTo>
                  <a:pt x="18485" y="14756"/>
                </a:lnTo>
                <a:lnTo>
                  <a:pt x="18256" y="14199"/>
                </a:lnTo>
                <a:lnTo>
                  <a:pt x="17912" y="13526"/>
                </a:lnTo>
                <a:lnTo>
                  <a:pt x="17523" y="13016"/>
                </a:lnTo>
                <a:lnTo>
                  <a:pt x="16973" y="12436"/>
                </a:lnTo>
                <a:lnTo>
                  <a:pt x="16355" y="12041"/>
                </a:lnTo>
                <a:lnTo>
                  <a:pt x="16011" y="11832"/>
                </a:lnTo>
                <a:lnTo>
                  <a:pt x="15690" y="11716"/>
                </a:lnTo>
                <a:lnTo>
                  <a:pt x="15232" y="11716"/>
                </a:lnTo>
                <a:lnTo>
                  <a:pt x="14843" y="11716"/>
                </a:lnTo>
                <a:lnTo>
                  <a:pt x="15461" y="11252"/>
                </a:lnTo>
                <a:lnTo>
                  <a:pt x="16126" y="10858"/>
                </a:lnTo>
                <a:lnTo>
                  <a:pt x="16973" y="10649"/>
                </a:lnTo>
                <a:lnTo>
                  <a:pt x="17798" y="10417"/>
                </a:lnTo>
                <a:lnTo>
                  <a:pt x="18806" y="10301"/>
                </a:lnTo>
                <a:lnTo>
                  <a:pt x="19653" y="10301"/>
                </a:lnTo>
                <a:lnTo>
                  <a:pt x="20478" y="10417"/>
                </a:lnTo>
                <a:lnTo>
                  <a:pt x="21256" y="10533"/>
                </a:lnTo>
                <a:lnTo>
                  <a:pt x="20707" y="9837"/>
                </a:lnTo>
                <a:lnTo>
                  <a:pt x="19859" y="9234"/>
                </a:lnTo>
                <a:lnTo>
                  <a:pt x="18806" y="8538"/>
                </a:lnTo>
                <a:lnTo>
                  <a:pt x="17637" y="8144"/>
                </a:lnTo>
                <a:lnTo>
                  <a:pt x="16973" y="8027"/>
                </a:lnTo>
                <a:lnTo>
                  <a:pt x="16355" y="7935"/>
                </a:lnTo>
                <a:lnTo>
                  <a:pt x="15805" y="7935"/>
                </a:lnTo>
                <a:lnTo>
                  <a:pt x="15118" y="8027"/>
                </a:lnTo>
                <a:lnTo>
                  <a:pt x="14614" y="8144"/>
                </a:lnTo>
                <a:lnTo>
                  <a:pt x="14064" y="8422"/>
                </a:lnTo>
                <a:lnTo>
                  <a:pt x="13606" y="8886"/>
                </a:lnTo>
                <a:lnTo>
                  <a:pt x="13217" y="9327"/>
                </a:lnTo>
                <a:lnTo>
                  <a:pt x="13606" y="8538"/>
                </a:lnTo>
                <a:lnTo>
                  <a:pt x="13950" y="7935"/>
                </a:lnTo>
                <a:lnTo>
                  <a:pt x="14293" y="7123"/>
                </a:lnTo>
                <a:lnTo>
                  <a:pt x="14499" y="6519"/>
                </a:lnTo>
                <a:lnTo>
                  <a:pt x="14614" y="5823"/>
                </a:lnTo>
                <a:lnTo>
                  <a:pt x="14614" y="5220"/>
                </a:lnTo>
                <a:lnTo>
                  <a:pt x="14408" y="4524"/>
                </a:lnTo>
                <a:lnTo>
                  <a:pt x="14064" y="3898"/>
                </a:lnTo>
                <a:lnTo>
                  <a:pt x="13606" y="3225"/>
                </a:lnTo>
                <a:lnTo>
                  <a:pt x="13331" y="2598"/>
                </a:lnTo>
                <a:lnTo>
                  <a:pt x="13102" y="2042"/>
                </a:lnTo>
                <a:lnTo>
                  <a:pt x="12896" y="1485"/>
                </a:lnTo>
                <a:lnTo>
                  <a:pt x="12781" y="1090"/>
                </a:lnTo>
                <a:lnTo>
                  <a:pt x="12667" y="626"/>
                </a:lnTo>
                <a:lnTo>
                  <a:pt x="12667" y="278"/>
                </a:lnTo>
                <a:lnTo>
                  <a:pt x="12667" y="0"/>
                </a:lnTo>
                <a:lnTo>
                  <a:pt x="12163" y="394"/>
                </a:lnTo>
                <a:lnTo>
                  <a:pt x="11728" y="974"/>
                </a:lnTo>
                <a:lnTo>
                  <a:pt x="11155" y="1601"/>
                </a:lnTo>
                <a:lnTo>
                  <a:pt x="10766" y="2390"/>
                </a:lnTo>
                <a:lnTo>
                  <a:pt x="10330" y="3109"/>
                </a:lnTo>
                <a:lnTo>
                  <a:pt x="10101" y="3898"/>
                </a:lnTo>
                <a:lnTo>
                  <a:pt x="9987" y="4524"/>
                </a:lnTo>
                <a:lnTo>
                  <a:pt x="10101" y="5220"/>
                </a:lnTo>
                <a:lnTo>
                  <a:pt x="10216" y="5823"/>
                </a:lnTo>
                <a:lnTo>
                  <a:pt x="10330" y="6403"/>
                </a:lnTo>
                <a:lnTo>
                  <a:pt x="10330" y="6914"/>
                </a:lnTo>
                <a:lnTo>
                  <a:pt x="10216" y="7471"/>
                </a:lnTo>
                <a:lnTo>
                  <a:pt x="10101" y="7935"/>
                </a:lnTo>
                <a:lnTo>
                  <a:pt x="9872" y="8329"/>
                </a:lnTo>
                <a:lnTo>
                  <a:pt x="9643" y="8654"/>
                </a:lnTo>
                <a:lnTo>
                  <a:pt x="9368" y="9002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75" name="Picture 27" descr="C:\Users\Ludmila Eisová\AppData\Local\Microsoft\Windows\Temporary Internet Files\Content.IE5\9367ZOQJ\MC90005270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1637071"/>
            <a:ext cx="883149" cy="5220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C:\Users\Ludmila Eisová\AppData\Local\Microsoft\Windows\Temporary Internet Files\Content.IE5\DKFTMRFD\MC900438048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433" y="6135330"/>
            <a:ext cx="929147" cy="929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7" descr="C:\Users\Ludmila Eisová\AppData\Local\Microsoft\Windows\Temporary Internet Files\Content.IE5\9367ZOQJ\MC90005270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9110" y="5033772"/>
            <a:ext cx="1235354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7" descr="C:\Users\Ludmila Eisová\AppData\Local\Microsoft\Windows\Temporary Internet Files\Content.IE5\9367ZOQJ\MC90005270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0633" y="5033772"/>
            <a:ext cx="1235354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7" descr="C:\Users\Ludmila Eisová\AppData\Local\Microsoft\Windows\Temporary Internet Files\Content.IE5\9367ZOQJ\MC90005270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73755" y="3770327"/>
            <a:ext cx="1235354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8" descr="C:\Users\Ludmila Eisová\AppData\Local\Microsoft\Windows\Temporary Internet Files\Content.IE5\DKFTMRFD\MC900438048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1253" y="6169743"/>
            <a:ext cx="929147" cy="929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4" descr="C:\Users\Ludmila Eisová\AppData\Local\Microsoft\Windows\Temporary Internet Files\Content.IE5\U85VJK7C\MC900438046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3716" y="4086384"/>
            <a:ext cx="1291566" cy="1291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4" descr="C:\Users\Ludmila Eisová\AppData\Local\Microsoft\Windows\Temporary Internet Files\Content.IE5\U85VJK7C\MC900438046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4477" y="3309637"/>
            <a:ext cx="1291566" cy="1291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0" descr="C:\Users\Ludmila Eisová\AppData\Local\Microsoft\Windows\Temporary Internet Files\Content.IE5\UZTM5EZ0\MC9004283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5845" y="128879"/>
            <a:ext cx="905823" cy="113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0" descr="C:\Users\Ludmila Eisová\AppData\Local\Microsoft\Windows\Temporary Internet Files\Content.IE5\UZTM5EZ0\MC9004283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69275" y="222285"/>
            <a:ext cx="905823" cy="113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0" descr="C:\Users\Ludmila Eisová\AppData\Local\Microsoft\Windows\Temporary Internet Files\Content.IE5\UZTM5EZ0\MC9004283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9547" y="2350968"/>
            <a:ext cx="905823" cy="113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0" descr="C:\Users\Ludmila Eisová\AppData\Local\Microsoft\Windows\Temporary Internet Files\Content.IE5\UZTM5EZ0\MC9004283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79224" y="2262478"/>
            <a:ext cx="905823" cy="113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5" descr="C:\Users\Ludmila Eisová\AppData\Local\Microsoft\Windows\Temporary Internet Files\Content.IE5\9367ZOQJ\MC90020922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524623" y="1641985"/>
            <a:ext cx="471230" cy="1199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15" descr="C:\Users\Ludmila Eisová\AppData\Local\Microsoft\Windows\Temporary Internet Files\Content.IE5\9367ZOQJ\MC90020922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92867" y="1617406"/>
            <a:ext cx="471230" cy="1199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11" descr="C:\Users\Ludmila Eisová\AppData\Local\Microsoft\Windows\Temporary Internet Files\Content.IE5\9367ZOQJ\MC9000879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788" y="2363280"/>
            <a:ext cx="1178537" cy="117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0" descr="C:\Users\Ludmila Eisová\AppData\Local\Microsoft\Windows\Temporary Internet Files\Content.IE5\DKFTMRFD\MC9003513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1343" y="4811181"/>
            <a:ext cx="1039660" cy="1109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0" descr="C:\Users\Ludmila Eisová\AppData\Local\Microsoft\Windows\Temporary Internet Files\Content.IE5\DKFTMRFD\MC9003513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7769" y="3385504"/>
            <a:ext cx="1039660" cy="1109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4" descr="C:\Users\Ludmila Eisová\AppData\Local\Microsoft\Windows\Temporary Internet Files\Content.IE5\DKFTMRFD\MC90023221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8684" y="5482983"/>
            <a:ext cx="1152904" cy="1110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4" descr="C:\Users\Ludmila Eisová\AppData\Local\Microsoft\Windows\Temporary Internet Files\Content.IE5\DKFTMRFD\MC90023221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3394" y="5250426"/>
            <a:ext cx="771754" cy="743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4" descr="C:\Users\Ludmila Eisová\AppData\Local\Microsoft\Windows\Temporary Internet Files\Content.IE5\DKFTMRFD\MC90023221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698" y="6061587"/>
            <a:ext cx="715624" cy="68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2521973" y="176981"/>
            <a:ext cx="2551472" cy="1135625"/>
          </a:xfrm>
          <a:prstGeom prst="wedgeEllipseCallout">
            <a:avLst>
              <a:gd name="adj1" fmla="val -85032"/>
              <a:gd name="adj2" fmla="val 28750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Počítej nás.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5495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1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C:\Users\Ludmila Eisová\AppData\Local\Microsoft\Windows\Temporary Internet Files\Content.IE5\9367ZOQJ\MP9004487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4" descr="C:\Users\Ludmila Eisová\AppData\Local\Microsoft\Windows\Temporary Internet Files\Content.IE5\DKFTMRFD\MC9002322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77781" y="2599556"/>
            <a:ext cx="1787083" cy="1721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5" descr="C:\Users\Ludmila Eisová\AppData\Local\Microsoft\Windows\Temporary Internet Files\Content.IE5\9367ZOQJ\MC9002092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42502" y="409051"/>
            <a:ext cx="1001931" cy="2550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C:\Users\Ludmila Eisová\AppData\Local\Microsoft\Windows\Temporary Internet Files\Content.IE5\U85VJK7C\MC90043804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864" y="4081468"/>
            <a:ext cx="1685151" cy="1685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Ludmila Eisová\AppData\Local\Microsoft\Windows\Temporary Internet Files\Content.IE5\UZTM5EZ0\MC9004283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2262776"/>
            <a:ext cx="1657990" cy="207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3" descr="C:\Users\Ludmila Eisová\AppData\Local\Microsoft\Windows\Temporary Internet Files\Content.IE5\9367ZOQJ\MC9002092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13424"/>
            <a:ext cx="2713805" cy="233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Ludmila Eisová\AppData\Local\Microsoft\Windows\Temporary Internet Files\Content.IE5\UZTM5EZ0\MC9004283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98802" flipH="1">
            <a:off x="34414" y="4406207"/>
            <a:ext cx="1657990" cy="207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Users\Ludmila Eisová\AppData\Local\Microsoft\Windows\Temporary Internet Files\Content.IE5\UZTM5EZ0\MC9004283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82877" y="4602853"/>
            <a:ext cx="1657990" cy="207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C:\Users\Ludmila Eisová\AppData\Local\Microsoft\Windows\Temporary Internet Files\Content.IE5\UZTM5EZ0\MC9004283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23785" flipH="1">
            <a:off x="1710813" y="2616737"/>
            <a:ext cx="1657990" cy="207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5" descr="C:\Users\Ludmila Eisová\AppData\Local\Microsoft\Windows\Temporary Internet Files\Content.IE5\9367ZOQJ\MC9002092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97793" y="340226"/>
            <a:ext cx="1001931" cy="2550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5" descr="C:\Users\Ludmila Eisová\AppData\Local\Microsoft\Windows\Temporary Internet Files\Content.IE5\9367ZOQJ\MC9002092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64593" y="212406"/>
            <a:ext cx="1001931" cy="2550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5" descr="C:\Users\Ludmila Eisová\AppData\Local\Microsoft\Windows\Temporary Internet Files\Content.IE5\9367ZOQJ\MC9002092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75638" y="320561"/>
            <a:ext cx="1001931" cy="2550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ný popisek 14"/>
          <p:cNvSpPr/>
          <p:nvPr/>
        </p:nvSpPr>
        <p:spPr>
          <a:xfrm>
            <a:off x="2374490" y="0"/>
            <a:ext cx="2153266" cy="1179872"/>
          </a:xfrm>
          <a:prstGeom prst="wedgeEllipseCallout">
            <a:avLst>
              <a:gd name="adj1" fmla="val -85032"/>
              <a:gd name="adj2" fmla="val 28750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Přečti čísla.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Picture 24" descr="C:\Users\Ludmila Eisová\AppData\Local\Microsoft\Windows\Temporary Internet Files\Content.IE5\DKFTMRFD\MC9002322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14336" y="3474627"/>
            <a:ext cx="1787083" cy="1721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4" descr="C:\Users\Ludmila Eisová\AppData\Local\Microsoft\Windows\Temporary Internet Files\Content.IE5\DKFTMRFD\MC9002322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6917" y="3686020"/>
            <a:ext cx="1787083" cy="1721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4" descr="C:\Users\Ludmila Eisová\AppData\Local\Microsoft\Windows\Temporary Internet Files\Content.IE5\DKFTMRFD\MC9002322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2154" y="5136279"/>
            <a:ext cx="1787083" cy="1721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4" descr="C:\Users\Ludmila Eisová\AppData\Local\Microsoft\Windows\Temporary Internet Files\Content.IE5\DKFTMRFD\MC9002322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56917" y="5136279"/>
            <a:ext cx="1787083" cy="1721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4" descr="C:\Users\Ludmila Eisová\AppData\Local\Microsoft\Windows\Temporary Internet Files\Content.IE5\U85VJK7C\MC90043804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799" y="3053997"/>
            <a:ext cx="1685151" cy="1685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4" descr="C:\Users\Ludmila Eisová\AppData\Local\Microsoft\Windows\Temporary Internet Files\Content.IE5\U85VJK7C\MC90043804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5330165"/>
            <a:ext cx="1685151" cy="1685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4" descr="C:\Users\Ludmila Eisová\AppData\Local\Microsoft\Windows\Temporary Internet Files\Content.IE5\U85VJK7C\MC90043804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7496" y="2026526"/>
            <a:ext cx="1685151" cy="1685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4940709" y="1179872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61588" y="1106129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138220" y="1017639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259097" y="1061884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598607" y="2492477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864078" y="3510117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967315" y="4601497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026311" y="5810865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81664" y="3185651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566219" y="3465872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81665" y="5353665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684207" y="5501149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211961" y="3023420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052620" y="4188542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993626" y="5619135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933768" y="3927987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169744" y="5609304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9848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9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Ludmila Eisová\AppData\Local\Microsoft\Windows\Temporary Internet Files\Content.IE5\9367ZOQJ\MP9004487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3" descr="C:\Users\Ludmila Eisová\AppData\Local\Microsoft\Windows\Temporary Internet Files\Content.IE5\9367ZOQJ\MC9002092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59114"/>
            <a:ext cx="2583362" cy="2222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2787445" y="117987"/>
            <a:ext cx="3333136" cy="1637069"/>
          </a:xfrm>
          <a:prstGeom prst="wedgeEllipseCallout">
            <a:avLst>
              <a:gd name="adj1" fmla="val -85032"/>
              <a:gd name="adj2" fmla="val 28750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Spoj číslo se stejným počtem.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11" descr="C:\Users\Ludmila Eisová\AppData\Local\Microsoft\Windows\Temporary Internet Files\Content.IE5\9367ZOQJ\MC9000879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04337" y="3568430"/>
            <a:ext cx="1611157" cy="160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8" descr="C:\Users\Ludmila Eisová\AppData\Local\Microsoft\Windows\Temporary Internet Files\Content.IE5\DKFTMRFD\MC90043804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6775" y="4689987"/>
            <a:ext cx="1332271" cy="1332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0" descr="C:\Users\Ludmila Eisová\AppData\Local\Microsoft\Windows\Temporary Internet Files\Content.IE5\DKFTMRFD\MC9003513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981" y="2466116"/>
            <a:ext cx="1629596" cy="173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0" descr="C:\Users\Ludmila Eisová\AppData\Local\Microsoft\Windows\Temporary Internet Files\Content.IE5\DKFTMRFD\MC9003513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67948" y="819214"/>
            <a:ext cx="1629596" cy="173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Ludmila Eisová\AppData\Local\Microsoft\Windows\Temporary Internet Files\Content.IE5\9367ZOQJ\MC9000879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298" y="3209553"/>
            <a:ext cx="1611157" cy="160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1" descr="C:\Users\Ludmila Eisová\AppData\Local\Microsoft\Windows\Temporary Internet Files\Content.IE5\9367ZOQJ\MC9000879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78078" y="5117011"/>
            <a:ext cx="1611157" cy="160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C:\Users\Ludmila Eisová\AppData\Local\Microsoft\Windows\Temporary Internet Files\Content.IE5\9367ZOQJ\MC9000879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6143" y="4974443"/>
            <a:ext cx="1611157" cy="160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8" descr="C:\Users\Ludmila Eisová\AppData\Local\Microsoft\Windows\Temporary Internet Files\Content.IE5\DKFTMRFD\MC90043804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787" y="5525729"/>
            <a:ext cx="1332271" cy="1332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8" descr="C:\Users\Ludmila Eisová\AppData\Local\Microsoft\Windows\Temporary Internet Files\Content.IE5\DKFTMRFD\MC90043804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0284" y="5525729"/>
            <a:ext cx="1332271" cy="1332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5082597" y="3321296"/>
            <a:ext cx="542135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799487" y="4368432"/>
            <a:ext cx="542135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10648" y="5533555"/>
            <a:ext cx="542135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740493" y="2347903"/>
            <a:ext cx="542135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69450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8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Ludmila Eisová\AppData\Local\Microsoft\Windows\Temporary Internet Files\Content.IE5\9367ZOQJ\MP9004487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3" descr="C:\Users\Ludmila Eisová\AppData\Local\Microsoft\Windows\Temporary Internet Files\Content.IE5\9367ZOQJ\MC9002092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7385"/>
            <a:ext cx="2583362" cy="2222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2787445" y="117987"/>
            <a:ext cx="3805084" cy="2005781"/>
          </a:xfrm>
          <a:prstGeom prst="wedgeEllipseCallout">
            <a:avLst>
              <a:gd name="adj1" fmla="val -85807"/>
              <a:gd name="adj2" fmla="val 6691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Přikresli jednu hvězdici a urči počet.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0" y="2698955"/>
            <a:ext cx="2979173" cy="3126658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100916" y="2733367"/>
            <a:ext cx="3043084" cy="3126658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082413" y="2723536"/>
            <a:ext cx="2964425" cy="3126658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701844" y="5943599"/>
            <a:ext cx="17780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1  2  3  4</a:t>
            </a:r>
            <a:endParaRPr lang="cs-CZ" sz="3200" dirty="0">
              <a:solidFill>
                <a:schemeClr val="bg1">
                  <a:lumMod val="9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4852" y="5933767"/>
            <a:ext cx="17780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1  2  3  4</a:t>
            </a:r>
            <a:endParaRPr lang="cs-CZ" sz="3200" dirty="0">
              <a:solidFill>
                <a:schemeClr val="bg1">
                  <a:lumMod val="9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1355" y="5953432"/>
            <a:ext cx="17780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1  2  3  4</a:t>
            </a:r>
            <a:endParaRPr lang="cs-CZ" sz="3200" dirty="0">
              <a:solidFill>
                <a:schemeClr val="bg1">
                  <a:lumMod val="9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Picture 24" descr="C:\Users\Ludmila Eisová\AppData\Local\Microsoft\Windows\Temporary Internet Files\Content.IE5\DKFTMRFD\MC9002322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6348" y="2784869"/>
            <a:ext cx="1310219" cy="126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4" descr="C:\Users\Ludmila Eisová\AppData\Local\Microsoft\Windows\Temporary Internet Files\Content.IE5\DKFTMRFD\MC9002322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638" y="3851669"/>
            <a:ext cx="1310219" cy="126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4" descr="C:\Users\Ludmila Eisová\AppData\Local\Microsoft\Windows\Temporary Internet Files\Content.IE5\DKFTMRFD\MC9002322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3909" y="3428882"/>
            <a:ext cx="1310219" cy="126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4" descr="C:\Users\Ludmila Eisová\AppData\Local\Microsoft\Windows\Temporary Internet Files\Content.IE5\DKFTMRFD\MC9002322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9444" y="4495682"/>
            <a:ext cx="1310219" cy="126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4" descr="C:\Users\Ludmila Eisová\AppData\Local\Microsoft\Windows\Temporary Internet Files\Content.IE5\DKFTMRFD\MC9002322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4076" y="2937269"/>
            <a:ext cx="1310219" cy="126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4" descr="C:\Users\Ludmila Eisová\AppData\Local\Microsoft\Windows\Temporary Internet Files\Content.IE5\DKFTMRFD\MC9002322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405" y="3192907"/>
            <a:ext cx="1310219" cy="126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7" descr="C:\Users\Ludmila Eisová\AppData\Local\Microsoft\Windows\Temporary Internet Files\Content.IE5\9367ZOQJ\MC9000527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51105" flipH="1">
            <a:off x="6756516" y="68481"/>
            <a:ext cx="1235354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7" descr="C:\Users\Ludmila Eisová\AppData\Local\Microsoft\Windows\Temporary Internet Files\Content.IE5\9367ZOQJ\MC9000527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908646" y="746907"/>
            <a:ext cx="1235354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3053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Ludmila Eisová\AppData\Local\Microsoft\Windows\Temporary Internet Files\Content.IE5\9367ZOQJ\MP9004487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3" descr="C:\Users\Ludmila Eisová\AppData\Local\Microsoft\Windows\Temporary Internet Files\Content.IE5\9367ZOQJ\MC9002092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7385"/>
            <a:ext cx="2583362" cy="2222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2787445" y="117987"/>
            <a:ext cx="3805084" cy="2005781"/>
          </a:xfrm>
          <a:prstGeom prst="wedgeEllipseCallout">
            <a:avLst>
              <a:gd name="adj1" fmla="val -85807"/>
              <a:gd name="adj2" fmla="val 6691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Vybarvi stejný počet bublinek.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6563035" y="3141407"/>
            <a:ext cx="294966" cy="3097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15" descr="C:\Users\Ludmila Eisová\AppData\Local\Microsoft\Windows\Temporary Internet Files\Content.IE5\9367ZOQJ\MC9002092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149" y="2606160"/>
            <a:ext cx="525065" cy="1336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C:\Users\Ludmila Eisová\AppData\Local\Microsoft\Windows\Temporary Internet Files\Content.IE5\U85VJK7C\MC90043804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987" y="3865158"/>
            <a:ext cx="1291566" cy="1291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4" descr="C:\Users\Ludmila Eisová\AppData\Local\Microsoft\Windows\Temporary Internet Files\Content.IE5\U85VJK7C\MC90043804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7497" y="3870073"/>
            <a:ext cx="1291566" cy="1291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C:\Users\Ludmila Eisová\AppData\Local\Microsoft\Windows\Temporary Internet Files\Content.IE5\U85VJK7C\MC90043804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233" y="3904487"/>
            <a:ext cx="1291566" cy="1291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5" descr="C:\Users\Ludmila Eisová\AppData\Local\Microsoft\Windows\Temporary Internet Files\Content.IE5\9367ZOQJ\MC9002092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109" y="2581581"/>
            <a:ext cx="525065" cy="1336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5" descr="C:\Users\Ludmila Eisová\AppData\Local\Microsoft\Windows\Temporary Internet Files\Content.IE5\9367ZOQJ\MC9002092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4388" y="2615993"/>
            <a:ext cx="525065" cy="1336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5" descr="C:\Users\Ludmila Eisová\AppData\Local\Microsoft\Windows\Temporary Internet Files\Content.IE5\9367ZOQJ\MC9002092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3859" y="2650405"/>
            <a:ext cx="525065" cy="1336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3" descr="C:\Users\Ludmila Eisová\AppData\Local\Microsoft\Windows\Temporary Internet Files\Content.IE5\9367ZOQJ\MC9002092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0968" y="4999162"/>
            <a:ext cx="2160574" cy="1858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3" descr="C:\Users\Ludmila Eisová\AppData\Local\Microsoft\Windows\Temporary Internet Files\Content.IE5\9367ZOQJ\MC9002092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955" y="4953077"/>
            <a:ext cx="2076999" cy="1786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vál 16"/>
          <p:cNvSpPr/>
          <p:nvPr/>
        </p:nvSpPr>
        <p:spPr>
          <a:xfrm>
            <a:off x="5860028" y="3175820"/>
            <a:ext cx="294966" cy="3097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280789" y="3151239"/>
            <a:ext cx="294966" cy="3097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8008377" y="3156156"/>
            <a:ext cx="294966" cy="3097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137356" y="3131575"/>
            <a:ext cx="294966" cy="3097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8003460" y="4522839"/>
            <a:ext cx="294966" cy="3097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7285705" y="4527755"/>
            <a:ext cx="294966" cy="3097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567950" y="4547420"/>
            <a:ext cx="294966" cy="3097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5864944" y="4567084"/>
            <a:ext cx="294966" cy="3097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5147189" y="4542504"/>
            <a:ext cx="294966" cy="3097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8013292" y="6022258"/>
            <a:ext cx="294966" cy="3097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280789" y="5997678"/>
            <a:ext cx="294966" cy="3097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548286" y="5987846"/>
            <a:ext cx="294966" cy="3097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874776" y="6022258"/>
            <a:ext cx="294966" cy="3097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5157022" y="6012427"/>
            <a:ext cx="294966" cy="3097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Picture 27" descr="C:\Users\Ludmila Eisová\AppData\Local\Microsoft\Windows\Temporary Internet Files\Content.IE5\9367ZOQJ\MC9000527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14463" flipH="1">
            <a:off x="7272710" y="348702"/>
            <a:ext cx="1235354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7" descr="C:\Users\Ludmila Eisová\AppData\Local\Microsoft\Windows\Temporary Internet Files\Content.IE5\9367ZOQJ\MC9000527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8646" y="1469578"/>
            <a:ext cx="1235354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3200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8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357940" y="802585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Počítání prvků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4. list – 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Čtení čísel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5. list – 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Spojování čísel s daným počtem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6. list – 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Přidání prvku a určení počtu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7. list -  Vybarvení stejného počtu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2057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00526" y="737108"/>
            <a:ext cx="25635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Použité zdroje:</a:t>
            </a:r>
          </a:p>
        </p:txBody>
      </p:sp>
      <p:sp>
        <p:nvSpPr>
          <p:cNvPr id="3" name="Obdélník 2"/>
          <p:cNvSpPr/>
          <p:nvPr/>
        </p:nvSpPr>
        <p:spPr>
          <a:xfrm>
            <a:off x="781395" y="1636760"/>
            <a:ext cx="46787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Otevřená galerie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Microsoft Office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2976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162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Martin a Lída</cp:lastModifiedBy>
  <cp:revision>25</cp:revision>
  <dcterms:created xsi:type="dcterms:W3CDTF">2012-10-03T19:28:36Z</dcterms:created>
  <dcterms:modified xsi:type="dcterms:W3CDTF">2012-11-26T20:14:05Z</dcterms:modified>
</cp:coreProperties>
</file>