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9B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70BD8F3-3EB1-41F5-A030-3D4F0ABD179D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D118EA9-BCF9-419D-BB10-C8184AD164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VY_32_INOVACE_10_C_4_numerace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5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525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45883937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3.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8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října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Numerace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čtení čísel, počet do 5  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1572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QKKEMLWV\MC900441890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045"/>
          <a:stretch/>
        </p:blipFill>
        <p:spPr bwMode="auto">
          <a:xfrm>
            <a:off x="324464" y="501445"/>
            <a:ext cx="4262283" cy="581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 flipV="1">
            <a:off x="4011561" y="4144297"/>
            <a:ext cx="1224118" cy="6784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05432" y="5014452"/>
            <a:ext cx="1666569" cy="12683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76916" y="5029199"/>
            <a:ext cx="1779639" cy="12831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77382" y="4645742"/>
            <a:ext cx="2477728" cy="4277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12310" y="5368411"/>
            <a:ext cx="619432" cy="95864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931742" y="5722374"/>
            <a:ext cx="619432" cy="619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77432" y="6281337"/>
            <a:ext cx="914400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15498" y="5397910"/>
            <a:ext cx="678426" cy="914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448232" y="5412658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1755059" y="5781368"/>
            <a:ext cx="752168" cy="51619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405716" y="5388077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14052" y="5722374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39897" y="5697794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05432" y="4984955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74774" y="4975122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65871" y="4572000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99587" y="4562167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70556" y="4070555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24401" y="4075471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27" name="Zaoblený obdélníkový popisek 26"/>
          <p:cNvSpPr/>
          <p:nvPr/>
        </p:nvSpPr>
        <p:spPr>
          <a:xfrm>
            <a:off x="4380271" y="634182"/>
            <a:ext cx="3952568" cy="2382456"/>
          </a:xfrm>
          <a:prstGeom prst="wedgeRoundRectCallout">
            <a:avLst>
              <a:gd name="adj1" fmla="val -87419"/>
              <a:gd name="adj2" fmla="val -3847"/>
              <a:gd name="adj3" fmla="val 16667"/>
            </a:avLst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Pojď se mnou nahoru a dolů a přečti čísla.</a:t>
            </a:r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475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udmila Eisová\AppData\Local\Microsoft\Windows\Temporary Internet Files\Content.IE5\6SRWW0T5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3022" flipH="1">
            <a:off x="336162" y="249336"/>
            <a:ext cx="2595327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4881715" y="501447"/>
            <a:ext cx="3097162" cy="1541796"/>
          </a:xfrm>
          <a:prstGeom prst="wedgeRoundRectCallout">
            <a:avLst>
              <a:gd name="adj1" fmla="val -138576"/>
              <a:gd name="adj2" fmla="val 2236"/>
              <a:gd name="adj3" fmla="val 16667"/>
            </a:avLst>
          </a:prstGeom>
          <a:solidFill>
            <a:srgbClr val="69B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Vyznač barevně správný počet.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1884" y="3421626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3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66800" y="5624050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3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06129" y="4925961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5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1381" y="2698955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4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91381" y="4114801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Pěticípá hvězda 7"/>
          <p:cNvSpPr/>
          <p:nvPr/>
        </p:nvSpPr>
        <p:spPr>
          <a:xfrm>
            <a:off x="3436374" y="2507226"/>
            <a:ext cx="914400" cy="9144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158180" y="2512142"/>
            <a:ext cx="914400" cy="9144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4758812" y="2502309"/>
            <a:ext cx="914400" cy="9144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7034980" y="2507226"/>
            <a:ext cx="914400" cy="9144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5948516" y="2512142"/>
            <a:ext cx="914400" cy="9144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2153264" y="4159046"/>
            <a:ext cx="678427" cy="707921"/>
          </a:xfrm>
          <a:prstGeom prst="su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3529780" y="4163962"/>
            <a:ext cx="678427" cy="707921"/>
          </a:xfrm>
          <a:prstGeom prst="su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832555" y="4154130"/>
            <a:ext cx="678427" cy="707921"/>
          </a:xfrm>
          <a:prstGeom prst="su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7182464" y="4159046"/>
            <a:ext cx="678427" cy="707921"/>
          </a:xfrm>
          <a:prstGeom prst="su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6081251" y="4149214"/>
            <a:ext cx="678427" cy="707921"/>
          </a:xfrm>
          <a:prstGeom prst="su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2153264" y="4955457"/>
            <a:ext cx="648929" cy="619433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3544529" y="4930876"/>
            <a:ext cx="648929" cy="619433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4832554" y="4921044"/>
            <a:ext cx="648929" cy="619433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7211961" y="4911212"/>
            <a:ext cx="648929" cy="619433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6110748" y="4916128"/>
            <a:ext cx="648929" cy="619433"/>
          </a:xfrm>
          <a:prstGeom prst="smileyFac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2123768" y="5648632"/>
            <a:ext cx="619432" cy="604684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rdce 35"/>
          <p:cNvSpPr/>
          <p:nvPr/>
        </p:nvSpPr>
        <p:spPr>
          <a:xfrm>
            <a:off x="3544529" y="5712542"/>
            <a:ext cx="619432" cy="604684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rdce 36"/>
          <p:cNvSpPr/>
          <p:nvPr/>
        </p:nvSpPr>
        <p:spPr>
          <a:xfrm>
            <a:off x="4862051" y="5687961"/>
            <a:ext cx="619432" cy="604684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rdce 37"/>
          <p:cNvSpPr/>
          <p:nvPr/>
        </p:nvSpPr>
        <p:spPr>
          <a:xfrm>
            <a:off x="7241459" y="5633883"/>
            <a:ext cx="619432" cy="604684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rdce 38"/>
          <p:cNvSpPr/>
          <p:nvPr/>
        </p:nvSpPr>
        <p:spPr>
          <a:xfrm>
            <a:off x="6140245" y="5683045"/>
            <a:ext cx="619432" cy="604684"/>
          </a:xfrm>
          <a:prstGeom prst="hear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Mrak 2047"/>
          <p:cNvSpPr/>
          <p:nvPr/>
        </p:nvSpPr>
        <p:spPr>
          <a:xfrm>
            <a:off x="5958348" y="3524864"/>
            <a:ext cx="914400" cy="530942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4768646" y="3515032"/>
            <a:ext cx="914400" cy="530942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rak 42"/>
          <p:cNvSpPr/>
          <p:nvPr/>
        </p:nvSpPr>
        <p:spPr>
          <a:xfrm>
            <a:off x="7074310" y="3505199"/>
            <a:ext cx="914400" cy="530942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2050027" y="3480619"/>
            <a:ext cx="914400" cy="530942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3411794" y="3515032"/>
            <a:ext cx="914400" cy="530942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46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udmila Eisová\AppData\Local\Microsoft\Windows\Temporary Internet Files\Content.IE5\6SRWW0T5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3022" flipH="1">
            <a:off x="336162" y="249336"/>
            <a:ext cx="2595327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465870" y="501445"/>
            <a:ext cx="4041058" cy="1489587"/>
          </a:xfrm>
          <a:prstGeom prst="wedgeRoundRectCallout">
            <a:avLst>
              <a:gd name="adj1" fmla="val -86162"/>
              <a:gd name="adj2" fmla="val 4084"/>
              <a:gd name="adj3" fmla="val 16667"/>
            </a:avLst>
          </a:prstGeom>
          <a:solidFill>
            <a:srgbClr val="69B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Podle zapsaných čísel nech létat mé kamarády. Ostatní škrtni.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6632" y="4129548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4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0878" y="2625213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3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91381" y="3392129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2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6128" y="4925962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5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1045" y="5683044"/>
            <a:ext cx="510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0070C0"/>
                </a:solidFill>
              </a:rPr>
              <a:t>1</a:t>
            </a:r>
          </a:p>
        </p:txBody>
      </p:sp>
      <p:pic>
        <p:nvPicPr>
          <p:cNvPr id="3074" name="Picture 2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987" y="2520575"/>
            <a:ext cx="628532" cy="88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udmila Eisová\AppData\Local\Microsoft\Windows\Temporary Internet Files\Content.IE5\A0JQTU53\MC900298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484" y="4104904"/>
            <a:ext cx="540497" cy="75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udmila Eisová\AppData\Local\Microsoft\Windows\Temporary Internet Files\Content.IE5\9367ZOQJ\MC9002372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503" y="4825390"/>
            <a:ext cx="921701" cy="79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dmila Eisová\AppData\Local\Microsoft\Windows\Temporary Internet Files\Content.IE5\MRI1GFC1\MC9003600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735" y="5685503"/>
            <a:ext cx="693631" cy="69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dmila Eisová\AppData\Local\Microsoft\Windows\Temporary Internet Files\Content.IE5\U85VJK7C\MC9003520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396" y="3406877"/>
            <a:ext cx="772453" cy="72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051" y="2510743"/>
            <a:ext cx="628532" cy="88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348" y="2515659"/>
            <a:ext cx="628532" cy="88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142" y="2491078"/>
            <a:ext cx="628532" cy="88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439" y="2495994"/>
            <a:ext cx="628532" cy="88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Ludmila Eisová\AppData\Local\Microsoft\Windows\Temporary Internet Files\Content.IE5\U85VJK7C\MC9003520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951" y="3411794"/>
            <a:ext cx="772453" cy="72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Ludmila Eisová\AppData\Local\Microsoft\Windows\Temporary Internet Files\Content.IE5\U85VJK7C\MC9003520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750" y="3387212"/>
            <a:ext cx="772453" cy="72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Ludmila Eisová\AppData\Local\Microsoft\Windows\Temporary Internet Files\Content.IE5\U85VJK7C\MC9003520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802" y="3392128"/>
            <a:ext cx="772453" cy="72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Ludmila Eisová\AppData\Local\Microsoft\Windows\Temporary Internet Files\Content.IE5\U85VJK7C\MC9003520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345" y="3441290"/>
            <a:ext cx="772453" cy="72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Ludmila Eisová\AppData\Local\Microsoft\Windows\Temporary Internet Files\Content.IE5\A0JQTU53\MC900298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788" y="4109820"/>
            <a:ext cx="540497" cy="75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Ludmila Eisová\AppData\Local\Microsoft\Windows\Temporary Internet Files\Content.IE5\A0JQTU53\MC900298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581" y="4114736"/>
            <a:ext cx="540497" cy="75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Ludmila Eisová\AppData\Local\Microsoft\Windows\Temporary Internet Files\Content.IE5\A0JQTU53\MC900298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380" y="4134400"/>
            <a:ext cx="540497" cy="75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Ludmila Eisová\AppData\Local\Microsoft\Windows\Temporary Internet Files\Content.IE5\A0JQTU53\MC900298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929" y="4154065"/>
            <a:ext cx="540497" cy="75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Ludmila Eisová\AppData\Local\Microsoft\Windows\Temporary Internet Files\Content.IE5\9367ZOQJ\MC9002372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052" y="4845054"/>
            <a:ext cx="921701" cy="79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Ludmila Eisová\AppData\Local\Microsoft\Windows\Temporary Internet Files\Content.IE5\9367ZOQJ\MC9002372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845" y="4864719"/>
            <a:ext cx="921701" cy="79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Ludmila Eisová\AppData\Local\Microsoft\Windows\Temporary Internet Files\Content.IE5\9367ZOQJ\MC9002372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45" y="4899132"/>
            <a:ext cx="921701" cy="79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Ludmila Eisová\AppData\Local\Microsoft\Windows\Temporary Internet Files\Content.IE5\9367ZOQJ\MC9002372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683" y="4889300"/>
            <a:ext cx="921701" cy="79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Ludmila Eisová\AppData\Local\Microsoft\Windows\Temporary Internet Files\Content.IE5\MRI1GFC1\MC9003600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799" y="5705167"/>
            <a:ext cx="693631" cy="69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C:\Users\Ludmila Eisová\AppData\Local\Microsoft\Windows\Temporary Internet Files\Content.IE5\MRI1GFC1\MC9003600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845" y="5695335"/>
            <a:ext cx="693631" cy="69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C:\Users\Ludmila Eisová\AppData\Local\Microsoft\Windows\Temporary Internet Files\Content.IE5\MRI1GFC1\MC9003600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380" y="5729748"/>
            <a:ext cx="693631" cy="69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C:\Users\Ludmila Eisová\AppData\Local\Microsoft\Windows\Temporary Internet Files\Content.IE5\MRI1GFC1\MC9003600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180" y="5690420"/>
            <a:ext cx="693631" cy="69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73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77031" y="2005779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031225" y="5388076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015316" y="3859159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23765" y="2300747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46721" y="5299585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96180" y="5053779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53612" y="3480619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20464" y="2305664"/>
            <a:ext cx="1165124" cy="89965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389240" y="2448232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836607" y="2866103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856271" y="2443314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89239" y="2831690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107859" y="2202424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832555" y="2325327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586749" y="2492475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465007" y="3559276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059858" y="3549443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474839" y="4041057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069691" y="4031224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64891" y="3829663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578077" y="5206178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685935" y="2438398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280787" y="4006644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848463" y="5432320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148348" y="5628965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251290" y="2384320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636773" y="2861185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995651" y="2674372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266039" y="2885765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91780" y="5958346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296697" y="5520811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817805" y="5525727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793226" y="5973096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806812" y="4016476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285704" y="4409766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851058" y="4429432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853084" y="5702708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7093974" y="5899353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612194" y="5874773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7103806" y="5422489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622025" y="5442153"/>
            <a:ext cx="147484" cy="17698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274142" y="3908323"/>
            <a:ext cx="625492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3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399934" y="3898490"/>
            <a:ext cx="625492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510980" y="3888659"/>
            <a:ext cx="625492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5</a:t>
            </a:r>
          </a:p>
        </p:txBody>
      </p:sp>
      <p:pic>
        <p:nvPicPr>
          <p:cNvPr id="47" name="Picture 3" descr="C:\Users\Ludmila Eisová\AppData\Local\Microsoft\Windows\Temporary Internet Files\Content.IE5\6SRWW0T5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3022" flipH="1">
            <a:off x="336162" y="249336"/>
            <a:ext cx="2595327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Zaoblený obdélníkový popisek 48"/>
          <p:cNvSpPr/>
          <p:nvPr/>
        </p:nvSpPr>
        <p:spPr>
          <a:xfrm>
            <a:off x="3657600" y="516194"/>
            <a:ext cx="3716594" cy="1238864"/>
          </a:xfrm>
          <a:prstGeom prst="wedgeRoundRectCallout">
            <a:avLst>
              <a:gd name="adj1" fmla="val -86162"/>
              <a:gd name="adj2" fmla="val 4084"/>
              <a:gd name="adj3" fmla="val 16667"/>
            </a:avLst>
          </a:prstGeom>
          <a:solidFill>
            <a:srgbClr val="69B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Spoj karty s tečkami  se správnými čísly.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64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Čtení čísel 1 - 5, 5 - 1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Vybarvování správného počtu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5. list </a:t>
            </a:r>
            <a:r>
              <a:rPr lang="cs-CZ" dirty="0">
                <a:latin typeface="Arial" pitchFamily="34" charset="0"/>
                <a:cs typeface="Arial" pitchFamily="34" charset="0"/>
              </a:rPr>
              <a:t>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Počítání prvků dle daných čísel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6. list – Spojování karet s tečkami s kartami s čísly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smtClean="0">
                <a:latin typeface="Arial" pitchFamily="34" charset="0"/>
                <a:cs typeface="Arial" pitchFamily="34" charset="0"/>
              </a:rPr>
              <a:t>obsahuje animaci.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39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9519" y="781353"/>
            <a:ext cx="28896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987872" y="1784245"/>
            <a:ext cx="61093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Otevřená galerie </a:t>
            </a:r>
            <a:r>
              <a:rPr lang="cs-CZ" sz="2800" dirty="0" smtClean="0"/>
              <a:t>Microsoft Office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02405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217</TotalTime>
  <Words>164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26</cp:revision>
  <dcterms:created xsi:type="dcterms:W3CDTF">2012-10-04T17:07:32Z</dcterms:created>
  <dcterms:modified xsi:type="dcterms:W3CDTF">2012-11-26T20:16:23Z</dcterms:modified>
</cp:coreProperties>
</file>