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8A0D2E3-9AC6-4E06-86DA-EC6001C24D2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38187CA-D3ED-43FD-B196-924A6A8DF679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VY_32_INOVACE_11_B_5_numerace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5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9384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5886974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8. října 2012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bg1"/>
                          </a:solidFill>
                        </a:rPr>
                        <a:t>12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První</a:t>
                      </a:r>
                      <a:r>
                        <a:rPr lang="cs-CZ" baseline="0" smtClean="0">
                          <a:solidFill>
                            <a:schemeClr val="bg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Numerace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do 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čtení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čísel, počet prvků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4196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752112" y="2774235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034060" y="861861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215" y="4981576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691" y="1033925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659571" y="4607951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744" y="1073254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3597" y="4219577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783" y="4843924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66228" y="1722183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dmila Eisová\AppData\Local\Microsoft\Windows\Temporary Internet Files\Content.IE5\DKFTMRFD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500" y="2847977"/>
            <a:ext cx="1663492" cy="166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0439" y="221226"/>
            <a:ext cx="4642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Přečti čísla na listech.</a:t>
            </a:r>
            <a:endParaRPr lang="cs-CZ" sz="3200" u="sng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1471" y="1474839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5"/>
                </a:solidFill>
              </a:rPr>
              <a:t>1</a:t>
            </a:r>
            <a:endParaRPr lang="cs-CZ" sz="4800" dirty="0">
              <a:solidFill>
                <a:schemeClr val="accent5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11096" y="5063613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accent5"/>
                </a:solidFill>
              </a:rPr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106994" y="5363496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accent5"/>
                </a:solidFill>
              </a:rPr>
              <a:t>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377381" y="3185652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accent5"/>
                </a:solidFill>
              </a:rPr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170038" y="4621161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accent5"/>
                </a:solidFill>
              </a:rPr>
              <a:t>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91496" y="2148348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accent5"/>
                </a:solidFill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816645" y="5176684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accent5"/>
                </a:solidFill>
              </a:rPr>
              <a:t>5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626941" y="3205316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accent5"/>
                </a:solidFill>
              </a:rPr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127522" y="1455174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accent5"/>
                </a:solidFill>
              </a:rPr>
              <a:t>2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570839" y="1273277"/>
            <a:ext cx="575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5"/>
                </a:solidFill>
              </a:rPr>
              <a:t>1</a:t>
            </a:r>
            <a:endParaRPr lang="cs-CZ" sz="48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36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2431 -0.33982 C 0.52206 -0.33912 0.51997 -0.33843 0.51772 -0.3375 C 0.51459 -0.33611 0.50817 -0.33334 0.50817 -0.33334 C 0.48265 -0.3088 0.48386 -0.30857 0.45817 -0.27084 C 0.45331 -0.26366 0.44775 -0.25972 0.44358 -0.25162 C 0.44185 -0.24005 0.4415 -0.22824 0.43872 -0.21713 C 0.44289 -0.19514 0.4422 -0.17384 0.45973 -0.16759 C 0.46563 -0.1625 0.47067 -0.15949 0.47744 -0.15695 C 0.4915 -0.14213 0.50904 -0.13218 0.51945 -0.11181 C 0.52188 -0.10139 0.52293 -0.10209 0.51615 -0.0882 C 0.50973 -0.075 0.49758 -0.06736 0.48872 -0.0581 C 0.4823 -0.05139 0.4764 -0.04491 0.46945 -0.03866 C 0.46442 -0.02871 0.45626 -0.02546 0.45001 -0.01713 C 0.4481 -0.01482 0.4474 -0.01065 0.44515 -0.00857 C 0.44341 -0.00695 0.44081 -0.00741 0.43872 -0.00648 C 0.42674 -0.00162 0.41546 0.00324 0.40331 0.00648 C 0.38352 0.02616 0.38803 0.01736 0.34845 0.01921 C 0.33612 0.02477 0.32431 0.02592 0.31129 0.02592 C 0.30869 0.02662 0.30556 0.02592 0.30331 0.02801 C 0.29723 0.0331 0.29324 0.0419 0.28716 0.04745 C 0.27848 0.06967 0.2731 0.0743 0.26945 0.09907 C 0.26893 0.11921 0.26824 0.13912 0.26772 0.15926 C 0.26702 0.18935 0.27258 0.22129 0.26459 0.24954 C 0.25539 0.28217 0.2297 0.29282 0.20973 0.30972 C 0.19237 0.3243 0.1797 0.34699 0.16129 0.35926 C 0.15088 0.3662 0.13994 0.36643 0.129 0.36991 C 0.10921 0.36921 0.08716 0.37754 0.06945 0.36574 C 0.06043 0.35972 0.05279 0.34583 0.04202 0.3419 C 0.03334 0.3331 0.02553 0.32893 0.01945 0.3162 C 0.01997 0.30625 0.01963 0.29606 0.02102 0.28611 C 0.02136 0.28356 0.0231 0.28171 0.02431 0.27963 C 0.03282 0.26435 0.04168 0.25116 0.05487 0.24097 C 0.06685 0.23171 0.07952 0.22129 0.09202 0.21296 C 0.10261 0.20602 0.11633 0.20116 0.12588 0.19143 C 0.13421 0.1831 0.12987 0.18657 0.13872 0.18079 C 0.14411 0.17014 0.14671 0.16088 0.14845 0.14838 C 0.1474 0.13773 0.14879 0.12592 0.14515 0.1162 C 0.14376 0.11227 0.1389 0.11412 0.1356 0.11412 C 0.13022 0.11412 0.12483 0.11551 0.11945 0.1162 C 0.10261 0.12338 0.08803 0.13727 0.07102 0.14421 C 0.05834 0.1493 0.04358 0.15092 0.03074 0.15486 C 0.02483 0.15671 0.01008 0.16643 0.00331 0.16991 C -0.00937 0.17639 -0.0151 0.17824 -0.02898 0.18079 C -0.03645 0.18217 -0.05155 0.18495 -0.05155 0.18495 C -0.0526 0.18287 -0.05503 0.18102 -0.05485 0.17847 C -0.05138 0.14166 -0.04704 0.09259 -0.03385 0.05579 C -0.03003 0.0456 -0.02777 0.0331 -0.021 0.02592 C -0.0118 0.01597 -0.00138 0.00903 0.00817 2.59259E-6 C 0.01303 -0.00486 0.02258 -0.01505 0.02258 -0.01505 C 0.02345 -0.01713 0.03143 -0.03264 0.01945 -0.02153 C -0.00017 -0.00324 0.01737 -0.01181 0.00487 -0.00648 C 0.00122 0.00046 0.00348 2.59259E-6 6.38889E-6 2.59259E-6 " pathEditMode="relative" ptsTypes="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7587 -0.18704 C -0.57135 -0.14676 -0.57413 -0.10579 -0.56458 -0.06667 C -0.56163 -0.04121 -0.5559 -0.01829 -0.54184 2.59259E-6 C -0.53976 0.00879 -0.53733 0.01226 -0.53056 0.01504 C -0.52674 0.02314 -0.51632 0.03657 -0.51632 0.03657 C -0.51163 0.05509 -0.48576 0.06666 -0.47257 0.06666 C -0.45295 0.07222 -0.45087 0.08773 -0.44184 0.10763 C -0.43733 0.11782 -0.4283 0.13101 -0.42118 0.13773 C -0.42014 0.1405 -0.4191 0.14351 -0.41771 0.14629 C -0.41424 0.1537 -0.40972 0.16018 -0.40642 0.16782 C -0.40538 0.17037 -0.4059 0.17361 -0.40486 0.17638 C -0.40382 0.18032 -0.40156 0.18356 -0.4 0.18726 C -0.39688 0.20486 -0.3901 0.22175 -0.38542 0.23888 C -0.38368 0.24513 -0.38056 0.2581 -0.38056 0.2581 C -0.37865 0.27337 -0.37569 0.2905 -0.36927 0.30324 C -0.36615 0.3206 -0.36979 0.30439 -0.36458 0.31828 C -0.36076 0.32824 -0.35833 0.34189 -0.35642 0.35277 C -0.35556 0.3581 -0.35538 0.36666 -0.3533 0.37222 C -0.35139 0.37708 -0.34601 0.39375 -0.34184 0.39375 C -0.34149 0.41018 -0.34149 0.42662 -0.34045 0.44305 C -0.33958 0.45162 -0.33507 0.46111 -0.33229 0.46898 C -0.32899 0.47916 -0.32708 0.49722 -0.32101 0.50555 C -0.31892 0.50833 -0.31649 0.51087 -0.31458 0.51412 C -0.30816 0.52546 -0.30469 0.53819 -0.29688 0.54837 C -0.29583 0.55138 -0.29531 0.55462 -0.29375 0.55717 C -0.29236 0.55879 -0.29028 0.55833 -0.28872 0.55925 C -0.28281 0.56296 -0.28038 0.56898 -0.27413 0.57222 C -0.25816 0.59351 -0.23594 0.59745 -0.21458 0.6 C -0.19618 0.60833 -0.20833 0.60416 -0.17743 0.60648 C -0.14983 0.61157 -0.13663 0.60995 -0.1033 0.60879 C -0.09236 0.60138 -0.08004 0.59375 -0.06771 0.59143 C -0.06181 0.59027 -0.05608 0.59027 -0.05 0.58935 C -0.0467 0.58888 -0.04375 0.58796 -0.04028 0.58726 C -0.03889 0.58657 -0.03681 0.58657 -0.03542 0.58495 C -0.03368 0.58263 -0.03368 0.5787 -0.03229 0.57615 C -0.0309 0.57361 -0.02882 0.57222 -0.02743 0.5699 C -0.02639 0.56782 -0.02517 0.5655 -0.02431 0.56342 C -0.0224 0.55 -0.01962 0.53634 -0.01458 0.52476 C -0.01354 0.52199 -0.01215 0.51921 -0.01146 0.5162 C -0.01059 0.51412 -0.01094 0.51134 -0.0099 0.50972 C -0.00382 0.50185 0.00243 0.50023 0.00955 0.49675 C 0.01875 0.50162 0.02587 0.50879 0.03385 0.5162 C 0.03628 0.51851 0.04288 0.52384 0.0434 0.52916 C 0.04444 0.53472 0.0434 0.54027 0.0434 0.54629 C 0.04983 0.5449 0.05851 0.54421 0.06441 0.53981 C 0.08264 0.52592 0.10017 0.51296 0.12101 0.50763 C 0.13108 0.50069 0.14948 0.4956 0.16128 0.49259 C 0.16285 0.4912 0.16441 0.48935 0.16615 0.48819 C 0.17135 0.48495 0.17743 0.48356 0.18229 0.47962 C 0.18924 0.47407 0.19427 0.46712 0.20156 0.4625 C 0.21996 0.43796 0.24931 0.4324 0.26458 0.40231 C 0.27101 0.37569 0.26771 0.39398 0.26771 0.34629 C 0.26979 0.3331 0.27049 0.32361 0.27587 0.31203 C 0.28229 0.27615 0.28837 0.28472 0.27899 0.22384 C 0.27743 0.21342 0.26458 0.20625 0.25816 0.20231 C 0.24236 0.19259 0.22639 0.18101 0.21128 0.1699 C 0.18889 0.15347 0.16996 0.13101 0.1467 0.1162 C 0.11233 0.09398 0.15677 0.13171 0.10972 0.09675 C 0.09358 0.08472 0.07708 0.07291 0.06128 0.06041 C 0.04323 0.04652 0.02795 0.02175 0.00816 0.01296 C 0.00746 0.01018 0.00764 0.00671 0.00642 0.00439 C 0.00486 0.00185 0.00156 0.00231 -3.88889E-6 2.59259E-6 " pathEditMode="relative" ptsTypes="fffffffffff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4184 -0.60647 C -0.525 -0.60485 -0.51458 -0.60346 -0.5 -0.59397 C -0.49548 -0.58495 -0.48715 -0.58124 -0.48055 -0.57453 C -0.47778 -0.56295 -0.47396 -0.55138 -0.47083 -0.53981 C -0.46719 -0.52661 -0.46614 -0.5074 -0.46441 -0.49258 C -0.46493 -0.47823 -0.46354 -0.46342 -0.46597 -0.44953 C -0.46649 -0.44652 -0.47031 -0.44652 -0.47257 -0.44536 C -0.48281 -0.43981 -0.49149 -0.4324 -0.50156 -0.42615 C -0.50451 -0.42221 -0.50833 -0.4192 -0.51128 -0.41504 C -0.51267 -0.41342 -0.51302 -0.41064 -0.51441 -0.40879 C -0.51632 -0.40694 -0.51892 -0.40624 -0.52083 -0.40439 C -0.52274 -0.40254 -0.52413 -0.40022 -0.52569 -0.39814 C -0.52847 -0.38772 -0.53576 -0.3824 -0.5434 -0.3787 C -0.54913 -0.3736 -0.54826 -0.37198 -0.54826 -0.3787 C -0.54965 -0.34583 -0.55312 -0.31458 -0.55642 -0.28194 C -0.55833 -0.26272 -0.55642 -0.24328 -0.55642 -0.22407 C -0.55677 -0.2074 -0.55156 -0.15995 -0.56285 -0.13772 C -0.56493 -0.12684 -0.56736 -0.11874 -0.57257 -0.10971 C -0.57535 -0.09652 -0.57969 -0.08749 -0.58385 -0.07569 C -0.58854 -0.06203 -0.59062 -0.05092 -0.5967 -0.03888 C -0.60139 -0.01226 -0.59462 -0.04583 -0.60156 -0.02407 C -0.60538 -0.0118 -0.60746 0.00695 -0.61441 0.01714 C -0.61389 0.04654 -0.61371 0.0757 -0.61285 0.1051 C -0.61215 0.12825 -0.60017 0.14885 -0.59184 0.16737 C -0.58507 0.18265 -0.57934 0.2007 -0.56927 0.21251 C -0.5625 0.22038 -0.55451 0.22478 -0.5467 0.2301 C -0.53785 0.23589 -0.54583 0.23195 -0.53698 0.24052 C -0.52847 0.24908 -0.51805 0.24792 -0.50798 0.24931 C -0.48576 0.25556 -0.46094 0.24654 -0.43871 0.2426 C -0.43333 0.23797 -0.42812 0.23774 -0.42257 0.23404 C -0.40382 0.22154 -0.38507 0.20672 -0.36441 0.19978 C -0.33958 0.19167 -0.31232 0.19353 -0.28698 0.1889 C -0.27639 0.1845 -0.26614 0.18126 -0.25642 0.17385 C -0.25399 0.17177 -0.24705 0.16552 -0.24531 0.16343 C -0.24375 0.16135 -0.24357 0.15811 -0.24184 0.15672 C -0.23889 0.15464 -0.23542 0.15371 -0.23212 0.15232 C -0.18021 0.12871 -0.18073 0.17385 -0.18073 0.14816 C -0.16007 0.14561 -0.15364 0.14677 -0.13889 0.13936 C -0.10121 0.14052 -0.06979 0.14769 -0.03542 0.13311 C -0.02621 0.12501 -0.0158 0.11945 -0.00642 0.11181 C -0.00104 0.10117 -0.00035 0.08982 0.00174 0.07709 C 0.00122 0.0514 -2.77778E-7 -0.00022 -2.77778E-7 -0.00022 " pathEditMode="relative" ptsTypes="fffffffffffffffffffffffffffffffffffffffffA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4028 -0.56991 C 0.43681 -0.56296 0.43421 -0.55533 0.43073 -0.54838 C 0.42778 -0.52963 0.42362 -0.51111 0.42101 -0.49236 C 0.41962 -0.4831 0.41771 -0.46459 0.41771 -0.46459 C 0.41632 -0.43843 0.41389 -0.40162 0.40643 -0.37639 C 0.40521 -0.37246 0.40296 -0.36945 0.40157 -0.36551 C 0.39914 -0.35857 0.39931 -0.34931 0.39514 -0.34398 C 0.39185 -0.33982 0.38542 -0.33125 0.38542 -0.33125 C 0.37344 -0.32523 0.37657 -0.30741 0.37587 -0.29236 C 0.37518 -0.27894 0.37466 -0.2544 0.37257 -0.23866 C 0.36737 -0.19815 0.36789 -0.20764 0.35643 -0.16343 C 0.35261 -0.14884 0.34862 -0.12709 0.34358 -0.11389 C 0.33959 -0.10301 0.33004 -0.08588 0.32414 -0.07523 C 0.31928 -0.06621 0.31771 -0.05463 0.31285 -0.04514 C 0.31233 -0.04005 0.31233 -0.03496 0.31129 -0.03009 C 0.30678 -0.01019 0.30799 -0.03843 0.30799 -0.01528 C 0.30174 -0.01783 0.29931 -0.02408 0.29358 -0.02801 C 0.28421 -0.03426 0.27362 -0.03796 0.26459 -0.04514 C 0.25782 -0.0507 0.25209 -0.05926 0.24514 -0.06459 C 0.23299 -0.07408 0.21962 -0.07824 0.20643 -0.0838 C 0.2 -0.08959 0.19497 -0.09236 0.18716 -0.09468 C 0.17622 -0.10185 0.16494 -0.10162 0.1533 -0.10533 C 0.14358 -0.10857 0.13125 -0.12384 0.12257 -0.12477 C 0.10834 -0.12616 0.09462 -0.12732 0.08073 -0.13125 C 0.06685 -0.12963 0.05799 -0.12755 0.04514 -0.12477 C 0.03039 -0.11806 0.03889 -0.12084 0.01945 -0.11829 C 0.01181 -0.11505 0.00938 -0.1169 0.00487 -0.10741 C -0.00104 -0.0669 -3.88889E-6 -0.05602 -3.88889E-6 -1.11111E-6 " pathEditMode="relative" ptsTypes="fffffffffffffffffffffffffffA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5954 -0.27106 C -0.85034 -0.27338 -0.84114 -0.27431 -0.83211 -0.27755 C -0.81596 -0.27662 -0.79912 -0.27986 -0.78385 -0.27315 C -0.77951 -0.2713 -0.77517 -0.26875 -0.77083 -0.26667 C -0.76649 -0.26481 -0.75798 -0.26018 -0.75798 -0.26018 C -0.75399 -0.25625 -0.74965 -0.25278 -0.74669 -0.24745 C -0.73853 -0.2331 -0.73784 -0.21736 -0.72569 -0.20648 C -0.71926 -0.18866 -0.72656 -0.20648 -0.71128 -0.18287 C -0.69808 -0.1625 -0.70451 -0.17315 -0.69183 -0.15069 C -0.68801 -0.14398 -0.68263 -0.14028 -0.67742 -0.13565 C -0.67586 -0.13426 -0.67256 -0.13125 -0.67256 -0.13125 C -0.6618 -0.13194 -0.65086 -0.13102 -0.64027 -0.13333 C -0.63801 -0.1338 -0.62708 -0.14444 -0.62256 -0.1463 C -0.61267 -0.15949 -0.60069 -0.17037 -0.59027 -0.18287 C -0.57951 -0.19583 -0.56961 -0.21018 -0.55954 -0.22384 C -0.55503 -0.23009 -0.5486 -0.2338 -0.54357 -0.23889 C -0.53402 -0.24838 -0.52603 -0.26319 -0.5144 -0.26898 C -0.5026 -0.275 -0.48645 -0.27616 -0.47412 -0.27755 C -0.45833 -0.27917 -0.44166 -0.28171 -0.42569 -0.28171 C -0.44392 -0.2544 -0.46596 -0.23102 -0.48055 -0.2 C -0.48142 -0.19815 -0.45433 -0.20417 -0.45156 -0.2044 C -0.43645 -0.20556 -0.42152 -0.20579 -0.40642 -0.20648 C -0.39583 -0.21018 -0.3861 -0.21551 -0.37569 -0.21944 C -0.36701 -0.22268 -0.35798 -0.22431 -0.34999 -0.23009 C -0.33836 -0.23843 -0.33194 -0.24375 -0.31926 -0.24745 C -0.3085 -0.25671 -0.29513 -0.26157 -0.28541 -0.27315 C -0.27569 -0.28472 -0.2743 -0.30046 -0.2677 -0.31412 C -0.26718 -0.3213 -0.26735 -0.3287 -0.26614 -0.33565 C -0.26527 -0.34097 -0.26197 -0.34537 -0.26128 -0.35069 C -0.25971 -0.36481 -0.26041 -0.37917 -0.25954 -0.39352 C -0.25746 -0.42824 -0.24305 -0.45324 -0.21926 -0.46667 C -0.196 -0.47986 -0.17274 -0.48704 -0.14826 -0.49468 C -0.1434 -0.4963 -0.13888 -0.49977 -0.13385 -0.50116 C -0.12482 -0.50347 -0.10642 -0.50556 -0.10642 -0.50556 C -0.07725 -0.51505 -0.04739 -0.51134 -0.0177 -0.50972 C -0.0118 -0.50185 -0.00659 -0.49768 -0.00156 -0.48819 C 0.0007 -0.48403 0.00487 -0.47523 0.00487 -0.47523 C 0.0066 -0.46574 0.0106 -0.4588 0.01303 -0.44954 C 0.01459 -0.43611 0.01494 -0.42824 0.02101 -0.41736 C 0.0231 -0.40903 0.02466 -0.40139 0.02744 -0.39352 C 0.02692 -0.37986 0.02726 -0.3662 0.02588 -0.35278 C 0.02553 -0.35023 0.02362 -0.34861 0.02258 -0.3463 C 0.01685 -0.33287 0.01181 -0.31991 0.00487 -0.30764 C 0.00313 -0.29861 0.0007 -0.2919 -0.00312 -0.28403 C -0.00711 -0.25463 -0.00659 -0.26366 -0.00312 -0.21296 C -0.00277 -0.20833 6.38889E-6 -0.2 6.38889E-6 -0.2 C 0.00157 -0.18681 0.00452 -0.17454 0.00643 -0.16134 C 0.00591 -0.13125 0.00574 -0.10116 0.00487 -0.07106 C 0.00417 -0.04699 6.38889E-6 -0.02477 6.38889E-6 -4.07407E-6 " pathEditMode="relative" ptsTypes="ffffffffffffffffffffffffffffffffffffffffffffffff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229 -0.76991 C 0.11754 -0.77686 0.10052 -0.77315 0.08559 -0.76783 C 0.08229 -0.76667 0.07934 -0.76436 0.07587 -0.76366 C 0.06841 -0.76297 0.06077 -0.76204 0.0533 -0.76135 C 0.04358 -0.75811 0.0342 -0.75741 0.02431 -0.75487 C 0.00521 -0.75024 -0.01337 -0.74399 -0.03229 -0.73797 C -0.04166 -0.72917 -0.03159 -0.73774 -0.0467 -0.7294 C -0.05468 -0.72477 -0.05955 -0.71875 -0.06771 -0.71621 C -0.07899 -0.70649 -0.08975 -0.69537 -0.1 -0.68426 C -0.10521 -0.67848 -0.10729 -0.67176 -0.11284 -0.66667 C -0.11232 -0.6625 -0.11354 -0.65695 -0.11128 -0.65394 C -0.10903 -0.65093 -0.10486 -0.65255 -0.10156 -0.65162 C -0.08819 -0.64815 -0.07708 -0.64491 -0.06284 -0.64306 C -0.04878 -0.64399 -0.03472 -0.64375 -0.02083 -0.64561 C -0.01302 -0.64653 -0.0059 -0.65139 0.00174 -0.65394 C 0.02136 -0.66065 0.04288 -0.66389 0.06302 -0.66667 C 0.07882 -0.67477 0.08386 -0.67385 0.1033 -0.6757 C 0.12032 -0.6794 0.13611 -0.68704 0.1533 -0.69051 C 0.17309 -0.68843 0.19167 -0.68218 0.21129 -0.67778 C 0.21927 -0.672 0.22743 -0.67153 0.23559 -0.66667 C 0.24254 -0.6625 0.24879 -0.65857 0.25643 -0.65602 C 0.25799 -0.65463 0.25955 -0.65278 0.26129 -0.65162 C 0.26389 -0.65 0.26702 -0.64954 0.26945 -0.64769 C 0.27136 -0.64607 0.27257 -0.64283 0.27431 -0.64098 C 0.28472 -0.6294 0.29097 -0.62616 0.29688 -0.61088 C 0.29792 -0.60371 0.29896 -0.59653 0.3 -0.58959 C 0.30035 -0.58727 0.3 -0.58287 0.30174 -0.58287 C 0.3033 -0.58287 0.30174 -0.5875 0.30174 -0.58959 C 0.31424 -0.58727 0.32518 -0.58264 0.33716 -0.57894 C 0.35 -0.57014 0.36337 -0.56389 0.37743 -0.55926 C 0.38229 -0.55093 0.38455 -0.54769 0.39202 -0.54445 C 0.39913 -0.53774 0.40712 -0.53519 0.41459 -0.52917 C 0.4224 -0.52269 0.42674 -0.51412 0.43559 -0.50973 C 0.44532 -0.5 0.43959 -0.50556 0.45174 -0.49468 C 0.4533 -0.49329 0.45486 -0.49213 0.45643 -0.49075 C 0.45799 -0.48936 0.46129 -0.48612 0.46129 -0.48612 C 0.46858 -0.46667 0.46511 -0.47431 0.47101 -0.46274 C 0.47361 -0.44399 0.47709 -0.42037 0.46771 -0.4044 C 0.46545 -0.4007 0.46198 -0.39792 0.45972 -0.39375 C 0.45157 -0.37987 0.46233 -0.38889 0.45 -0.38079 C 0.44479 -0.36991 0.4382 -0.36482 0.42917 -0.36135 C 0.41615 -0.35024 0.40052 -0.35186 0.38559 -0.34885 C 0.36927 -0.34144 0.37934 -0.34422 0.35486 -0.3463 C 0.34097 -0.35278 0.3283 -0.35834 0.31771 -0.37246 C 0.31077 -0.4007 0.28577 -0.43195 0.27101 -0.45162 C 0.25868 -0.46806 0.25209 -0.47639 0.23716 -0.48843 C 0.22639 -0.49676 0.21719 -0.51088 0.20486 -0.51644 C 0.19288 -0.52153 0.17847 -0.52362 0.16615 -0.52709 C 0.15417 -0.53056 0.14288 -0.53542 0.13073 -0.53774 C 0.1099 -0.54584 0.08768 -0.54491 0.06615 -0.5463 C 0.04479 -0.55 0.0224 -0.55139 0.00174 -0.54213 C -0.00798 -0.52292 0.00018 -0.50625 0.00816 -0.49075 C 0.01007 -0.48287 0.01233 -0.48102 0.01771 -0.47755 C 0.00538 -0.4757 -0.00694 -0.47315 -0.01927 -0.47107 C -0.02465 -0.46875 -0.02986 -0.46644 -0.03541 -0.46459 C -0.04479 -0.45672 -0.04878 -0.45764 -0.06128 -0.45625 C -0.0842 -0.44561 -0.09965 -0.44468 -0.12569 -0.44098 C -0.14184 -0.43866 -0.15798 -0.43287 -0.17413 -0.43056 C -0.19462 -0.42061 -0.21736 -0.42084 -0.23871 -0.41737 C -0.24722 -0.41366 -0.2533 -0.40764 -0.26128 -0.40255 C -0.26771 -0.39375 -0.275 -0.38635 -0.28055 -0.37639 C -0.28489 -0.36875 -0.28854 -0.36158 -0.29357 -0.35487 C -0.29948 -0.33889 -0.30503 -0.31065 -0.29184 -0.29908 C -0.28038 -0.27917 -0.27639 -0.26875 -0.26128 -0.25394 C -0.25468 -0.24746 -0.24514 -0.2507 -0.23698 -0.24954 C -0.19548 -0.23889 -0.22639 -0.24514 -0.14357 -0.24746 C -0.13177 -0.25116 -0.11979 -0.25116 -0.10798 -0.25394 C -0.10191 -0.25533 -0.09635 -0.2595 -0.09028 -0.26042 C -0.0533 -0.2676 -0.01632 -0.27639 0.02101 -0.27963 C 0.03681 -0.28403 0.05174 -0.29028 0.06771 -0.2926 C 0.08837 -0.28843 0.09844 -0.2838 0.11771 -0.27315 C 0.12049 -0.27176 0.12361 -0.2713 0.12587 -0.26899 C 0.14427 -0.25024 0.16129 -0.22894 0.18229 -0.21528 C 0.18889 -0.20649 0.19063 -0.19908 0.19358 -0.18727 C 0.19393 -0.18588 0.19688 -0.15741 0.19688 -0.17223 C 0.19323 -0.16991 0.18907 -0.16899 0.18559 -0.16575 C 0.17726 -0.15834 0.17153 -0.147 0.16459 -0.13774 C 0.15677 -0.12732 0.13976 -0.11667 0.12917 -0.11204 C 0.12049 -0.10417 0.11372 -0.10139 0.1033 -0.09908 C 0.09254 -0.0919 0.08733 -0.08912 0.07587 -0.08612 C 0.06702 -0.08033 0.05955 -0.07408 0.05 -0.07107 C 0.04323 -0.06644 0.03941 -0.05903 0.03229 -0.05602 C 0.02761 -0.04977 0.02413 -0.04306 0.01945 -0.03658 C 0.01476 -0.01968 0.01007 -0.01343 -3.88889E-6 -3.7037E-7 " pathEditMode="relative" ptsTypes="fffffffffffffffffffffffffffffffffffffffffffffffffffffffffffffffffffffffffffffffffffA">
                                      <p:cBhvr>
                                        <p:cTn id="6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0469 -0.33079 C 0.78906 -0.32893 0.77465 -0.32546 0.75937 -0.31991 C 0.7533 -0.31181 0.75295 -0.3037 0.74826 -0.29444 C 0.74566 -0.27963 0.74358 -0.27199 0.74826 -0.25324 C 0.75 -0.24606 0.76875 -0.23009 0.77413 -0.22755 C 0.77951 -0.22292 0.78455 -0.21736 0.79028 -0.2125 C 0.81007 -0.17106 0.78281 -0.13542 0.75469 -0.1287 C 0.74028 -0.11921 0.7533 -0.12639 0.72413 -0.12222 C 0.71753 -0.1213 0.71128 -0.11898 0.70469 -0.11806 C 0.67031 -0.11898 0.64375 -0.11667 0.61285 -0.13102 C 0.60156 -0.12963 0.58993 -0.13032 0.57882 -0.12662 C 0.57292 -0.12454 0.57066 -0.10486 0.57066 -0.10486 C 0.57292 -0.09676 0.57118 -0.1 0.57569 -0.09421 C 0.57621 -0.08704 0.57569 -0.07986 0.57708 -0.07268 C 0.5776 -0.07037 0.58663 -0.05463 0.58854 -0.05139 C 0.59583 -0.03773 0.6 -0.0213 0.61285 -0.01667 C 0.62274 -0.0081 0.63524 -0.00648 0.6467 -0.00393 C 0.66597 -0.00463 0.68542 -0.00602 0.70469 -0.00602 C 0.73871 -0.00602 0.76788 -0.02268 0.79028 0.00694 C 0.79566 0.02107 0.79757 0.02662 0.8 0.04144 C 0.79948 0.05278 0.8 0.06458 0.79826 0.07546 C 0.79774 0.07824 0.78559 0.09375 0.78368 0.09514 C 0.77691 0.09954 0.76701 0.10255 0.75937 0.10556 C 0.75642 0.10718 0.75 0.11019 0.75 0.11019 C 0.73281 0.10857 0.71545 0.1081 0.69826 0.10556 C 0.68993 0.1044 0.68194 0.09653 0.67413 0.09282 C 0.63958 0.07616 0.61285 0.04769 0.58385 0.01759 C 0.56094 -0.00625 0.53646 -0.02569 0.51441 -0.05139 C 0.5033 -0.07708 0.49705 -0.10463 0.4901 -0.13287 C 0.48837 -0.14907 0.4868 -0.16435 0.48385 -0.18009 C 0.48455 -0.21852 0.48299 -0.25926 0.49653 -0.29444 C 0.49705 -0.29768 0.49705 -0.30185 0.49826 -0.30486 C 0.49983 -0.30972 0.50469 -0.31782 0.50469 -0.31782 C 0.49809 -0.33588 0.5033 -0.32801 0.47726 -0.32222 C 0.46493 -0.31944 0.45781 -0.30278 0.44826 -0.29444 C 0.44201 -0.28125 0.44184 -0.26574 0.43854 -0.25116 C 0.43524 -0.23727 0.43055 -0.22523 0.42569 -0.2125 C 0.41476 -0.18611 0.40746 -0.17106 0.38368 -0.16505 C 0.35278 -0.16759 0.36198 -0.16042 0.34514 -0.17593 C 0.34288 -0.17801 0.3408 -0.18032 0.33854 -0.18241 C 0.33576 -0.18495 0.32899 -0.18657 0.32899 -0.18657 C 0.31823 -0.18611 0.30729 -0.18727 0.2967 -0.18472 C 0.29288 -0.1838 0.28698 -0.17593 0.28698 -0.17593 C 0.28594 -0.17407 0.28507 -0.17176 0.28385 -0.16944 C 0.28246 -0.16736 0.28021 -0.16574 0.27899 -0.16296 C 0.27465 -0.15463 0.27378 -0.14028 0.27083 -0.13102 C 0.26892 -0.09768 0.26927 -0.11204 0.26927 -0.08773 C 0.26736 -0.07731 0.26545 -0.07593 0.25799 -0.07268 C 0.24965 -0.06505 0.24219 -0.06181 0.23212 -0.05972 C 0.22465 -0.06111 0.21649 -0.05995 0.20955 -0.06412 C 0.20608 -0.06643 0.20312 -0.07708 0.20312 -0.07708 C 0.19965 -0.09676 0.20399 -0.09236 0.18542 -0.08981 C 0.17656 -0.0831 0.16927 -0.07292 0.15955 -0.06829 C 0.15399 -0.06273 0.14983 -0.05833 0.1434 -0.05579 C 0.13524 -0.04838 0.12604 -0.04375 0.11771 -0.03634 C 0.10764 -0.02731 0.10972 -0.01829 0.10312 -0.0081 C 0.10087 -0.00463 0.08351 0.01204 0.08055 0.01343 C 0.07118 0.01667 0.05365 0.01968 0.0434 0.02199 C 0.0349 0.02384 0.01771 0.02593 0.01771 0.02593 C -0.0059 0.02338 2.22222E-6 0.03171 2.22222E-6 0.00023 " pathEditMode="relative" ptsTypes="fffffffffffffffffffffffffffffffffffffffffffffffffffffffffffA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0486 -0.30787 C -0.69687 -0.3074 -0.68819 -0.30995 -0.68073 -0.30555 C -0.67778 -0.30393 -0.67899 -0.29722 -0.67899 -0.29282 C -0.67899 -0.28055 -0.67986 -0.26851 -0.68073 -0.25625 C -0.68264 -0.22986 -0.70069 -0.19722 -0.71458 -0.1787 C -0.71944 -0.1581 -0.71128 -0.18865 -0.72101 -0.16597 C -0.72205 -0.16342 -0.72187 -0.16018 -0.72257 -0.1574 C -0.72361 -0.15277 -0.72587 -0.14444 -0.72587 -0.14444 C -0.72535 -0.13865 -0.72552 -0.13264 -0.72413 -0.12731 C -0.72031 -0.11226 -0.70833 -0.11134 -0.7 -0.10555 C -0.70243 -0.08889 -0.7033 -0.08101 -0.71458 -0.07129 C -0.7191 -0.06296 -0.72431 -0.05601 -0.72899 -0.04768 C -0.73628 -0.02083 -0.72431 -0.06365 -0.73385 -0.03472 C -0.74045 -0.01527 -0.7467 0.00718 -0.75156 0.02778 C -0.75538 0.07894 -0.76997 0.13218 -0.72899 0.1588 C -0.66007 0.15649 -0.67778 0.1632 -0.63715 0.14352 C -0.63385 0.14445 -0.63038 0.14399 -0.62743 0.14584 C -0.62465 0.14792 -0.62361 0.15255 -0.62101 0.15463 C -0.62187 0.17107 -0.62413 0.21621 -0.62413 0.22986 C -0.62413 0.2507 -0.65208 0.36991 -0.61285 0.39514 C -0.61076 0.39815 -0.60885 0.40139 -0.60642 0.40394 C -0.60451 0.40579 -0.60156 0.40579 -0.6 0.40834 C -0.58924 0.42431 -0.58316 0.45417 -0.56615 0.45996 C -0.54792 0.45857 -0.52969 0.45903 -0.51146 0.45556 C -0.49549 0.45255 -0.4533 0.41574 -0.4467 0.41042 C -0.41736 0.38588 -0.39271 0.35301 -0.36458 0.32662 C -0.35816 0.33519 -0.3599 0.33611 -0.3599 0.32454 C -0.33142 0.32593 -0.3066 0.32963 -0.27899 0.33311 C -0.26441 0.33797 -0.25399 0.34236 -0.24028 0.35024 C -0.2316 0.36181 -0.22743 0.36598 -0.22101 0.37824 C -0.21215 0.39514 -0.22031 0.38403 -0.20816 0.40394 C -0.19844 0.41945 -0.18576 0.42709 -0.17413 0.4382 C -0.16354 0.44861 -0.17465 0.4426 -0.16476 0.44699 C -0.14965 0.46667 -0.1566 0.45949 -0.14514 0.47061 C -0.14219 0.47639 -0.13802 0.48542 -0.13385 0.49005 C -0.12483 0.50047 -0.11111 0.50186 -0.10156 0.51158 C -0.09618 0.51713 -0.09184 0.5213 -0.08542 0.52454 C -0.08125 0.53287 -0.07552 0.53611 -0.06927 0.54167 C -0.06233 0.54028 -0.05503 0.54051 -0.04844 0.53727 C -0.04375 0.53496 -0.04236 0.52662 -0.03872 0.52223 C -0.02656 0.50764 -0.01389 0.49746 -0.00486 0.4794 C -0.00434 0.47639 -0.00417 0.47338 -0.0033 0.47061 C -0.00139 0.46459 0.0033 0.45348 0.0033 0.45348 C 0.00781 0.42848 0.01024 0.40232 0.01615 0.37824 C 0.01927 0.34422 0.02066 0.31065 0.02587 0.27709 C 0.02552 0.25649 0.03889 0.1382 0.01771 0.08334 C 0.01615 0.06991 0.01389 0.05602 0.00799 0.04468 C 0.00694 0.03774 0.0059 0.03056 0.00486 0.02315 C 0.00399 0.01736 0.00295 0.01158 0.00156 0.00625 C 0.00104 0.00417 3.05556E-6 -0.00023 3.05556E-6 -0.00023 " pathEditMode="relative" ptsTypes="fffffffffffffffffffffffffffffffffffffffffffffffffA">
                                      <p:cBhvr>
                                        <p:cTn id="8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844 -0.47778 C 0.28715 -0.47268 0.2776 -0.46713 0.26771 -0.45833 C 0.26493 -0.45579 0.25816 -0.45417 0.25816 -0.45417 C 0.25607 -0.45208 0.25347 -0.45046 0.25173 -0.44768 C 0.24913 -0.44375 0.24514 -0.43472 0.24514 -0.43472 C 0.24566 -0.42106 0.24496 -0.40741 0.24687 -0.39375 C 0.24739 -0.39074 0.25486 -0.38842 0.25642 -0.3875 C 0.27187 -0.3787 0.27951 -0.37824 0.29844 -0.37685 C 0.30746 -0.37268 0.31493 -0.36805 0.3243 -0.36805 C 0.32378 -0.35463 0.32396 -0.34074 0.32257 -0.32708 C 0.32187 -0.31967 0.31319 -0.30717 0.30972 -0.30162 C 0.30451 -0.29305 0.3085 -0.2963 0.30173 -0.28866 C 0.28975 -0.275 0.26406 -0.27268 0.25 -0.2713 C 0.23055 -0.26713 0.22066 -0.26875 0.20642 -0.25 C 0.20382 -0.23935 0.20555 -0.23796 0.21302 -0.23495 C 0.21649 -0.22037 0.23246 -0.21852 0.24201 -0.21528 C 0.26753 -0.21643 0.29705 -0.21296 0.32257 -0.22384 C 0.32847 -0.22315 0.33489 -0.22454 0.34045 -0.22199 C 0.34392 -0.22014 0.34548 -0.21435 0.34844 -0.21111 C 0.35625 -0.20324 0.36649 -0.20255 0.37587 -0.20255 L 0.37899 -0.16829 C 0.36597 -0.15625 0.35798 -0.14028 0.34687 -0.12523 C 0.3434 -0.12037 0.33785 -0.12037 0.33385 -0.11667 C 0.32257 -0.10625 0.31041 -0.09699 0.29687 -0.09282 C 0.28628 -0.08958 0.2868 -0.0919 0.27587 -0.08657 C 0.26545 -0.08148 0.2559 -0.07407 0.24514 -0.0713 C 0.23871 -0.0669 0.2309 -0.06505 0.22587 -0.05856 C 0.2243 -0.05625 0.22239 -0.05417 0.221 -0.05185 C 0.21979 -0.05 0.21962 -0.0463 0.21771 -0.04537 C 0.21146 -0.04305 0.20486 -0.04421 0.19844 -0.04329 C 0.18802 -0.03634 0.17951 -0.03495 0.16771 -0.03495 C 0.15555 -0.02963 0.171 -0.03704 0.15816 -0.02824 C 0.15312 -0.02477 0.14826 -0.02477 0.14357 -0.01991 C 0.13246 -0.00741 0.12291 0.00718 0.11128 0.01898 C 0.10677 0.02824 0.10017 0.03241 0.09357 0.03843 C 0.08941 0.04236 0.08385 0.04283 0.07899 0.04491 C 0.07743 0.0456 0.0743 0.04699 0.0743 0.04699 C 0.03611 0.04514 0.03975 0.04722 0.01458 0.03634 C 0.00694 0.0294 0.00625 0.02477 0.0033 0.0125 C 0.00278 0.01042 0.00225 0.0081 0.00173 0.00625 C 0.00121 0.00417 2.5E-6 -0.00023 2.5E-6 -0.00023 " pathEditMode="relative" ptsTypes="fffffffffffffffffffAffffffffffffffffffffA">
                                      <p:cBhvr>
                                        <p:cTn id="9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001 -0.58912 C -0.18178 -0.58843 -0.16338 -0.5882 -0.14515 -0.58704 C -0.1382 -0.58657 -0.13143 -0.58009 -0.12258 -0.57847 C -0.11685 -0.5757 -0.10487 -0.57199 -0.10487 -0.57199 C -0.09532 -0.56343 -0.07379 -0.55903 -0.06129 -0.55486 C -0.054 -0.54861 -0.04584 -0.54398 -0.03872 -0.5375 C -0.03091 -0.53056 -0.02657 -0.51644 -0.02084 -0.50741 C -0.01598 -0.49954 -0.01008 -0.49306 -0.00487 -0.48588 C -0.00313 -0.48357 -0.00035 -0.48333 0.00173 -0.48171 C 0.0243 -0.46458 0.02673 -0.46296 0.05485 -0.46019 C 0.05642 -0.4588 0.0585 -0.45787 0.05971 -0.45579 C 0.06579 -0.44537 0.05555 -0.45162 0.06614 -0.44722 C 0.07881 -0.45857 0.06371 -0.44583 0.07586 -0.4537 C 0.08176 -0.45764 0.0861 -0.46482 0.09201 -0.46875 C 0.09513 -0.47083 0.09843 -0.47153 0.10173 -0.47315 C 0.10433 -0.48357 0.10659 -0.48958 0.10173 -0.50324 C 0.10017 -0.50787 0.09531 -0.50903 0.09201 -0.51181 C 0.07777 -0.52431 0.06353 -0.52662 0.04687 -0.53102 C 0.02933 -0.53542 0.01128 -0.53264 -0.00643 -0.53333 C -0.02414 -0.53264 -0.04185 -0.53287 -0.05956 -0.53102 C -0.06563 -0.53032 -0.07258 -0.51389 -0.07258 -0.51389 C -0.07796 -0.49144 -0.06945 -0.525 -0.07744 -0.50093 C -0.08126 -0.48935 -0.08404 -0.47639 -0.08699 -0.46435 C -0.08872 -0.44282 -0.09046 -0.43796 -0.08542 -0.41505 C -0.08386 -0.40764 -0.07952 -0.40602 -0.0757 -0.40208 C -0.05973 -0.38565 -0.06303 -0.38681 -0.04827 -0.38056 C -0.03924 -0.37222 -0.04567 -0.37732 -0.029 -0.36991 C -0.0257 -0.36852 -0.01928 -0.36551 -0.01928 -0.36551 C 0.04756 -0.36945 0.03576 -0.36667 0.07256 -0.37616 C 0.08385 -0.38495 0.08784 -0.39653 0.09687 -0.40857 C 0.09322 -0.43032 0.09617 -0.43009 0.06301 -0.41713 C 0.05798 -0.41505 0.05555 -0.40718 0.05173 -0.40208 C 0.04027 -0.38681 0.03281 -0.36505 0.02256 -0.34838 C 0.02013 -0.34445 0.01701 -0.34144 0.01458 -0.3375 C 0.01006 -0.33056 0.00173 -0.31597 0.00173 -0.31597 C 0.00156 -0.31551 -0.004 -0.29375 -0.00487 -0.29236 C -0.0073 -0.28935 -0.01112 -0.2882 -0.01442 -0.2882 C -0.03317 -0.2882 -0.05209 -0.2882 -0.07084 -0.2882 C -0.07188 -0.26875 -0.07171 -0.25741 -0.0757 -0.24074 C -0.07518 -0.2294 -0.0764 -0.21759 -0.07414 -0.20648 C -0.07188 -0.19537 -0.06459 -0.19375 -0.05956 -0.18704 C -0.05765 -0.18449 -0.05678 -0.18079 -0.05487 -0.17847 C -0.04688 -0.16898 -0.03594 -0.1632 -0.02744 -0.15486 C -0.01963 -0.14722 -0.00921 -0.13079 -6.38889E-6 -0.12454 C 0.00659 -0.11204 0.0111 -0.09792 0.0177 -0.08588 C 0.02031 -0.07361 0.02326 -0.06296 0.02742 -0.05162 C 0.02708 -0.04259 0.03281 -0.00301 0.01614 4.81481E-6 C 0.01076 0.00093 0.00537 4.81481E-6 -6.38889E-6 4.81481E-6 " pathEditMode="relative" ptsTypes="fffffffffffffffffffffffffffffffffffffffffffffffA">
                                      <p:cBhvr>
                                        <p:cTn id="10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Ludmila Eisová\AppData\Local\Microsoft\Windows\Temporary Internet Files\Content.IE5\6SRWW0T5\MC900359811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9451"/>
          <a:stretch/>
        </p:blipFill>
        <p:spPr bwMode="auto">
          <a:xfrm>
            <a:off x="726660" y="1651818"/>
            <a:ext cx="1077805" cy="92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udmila Eisová\AppData\Local\Microsoft\Windows\Temporary Internet Files\Content.IE5\MRI1GFC1\MC900331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594" y="4332336"/>
            <a:ext cx="1333804" cy="113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Ludmila Eisová\AppData\Local\Microsoft\Windows\Temporary Internet Files\Content.IE5\6SRWW0T5\MC900359811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9451"/>
          <a:stretch/>
        </p:blipFill>
        <p:spPr bwMode="auto">
          <a:xfrm>
            <a:off x="1970440" y="1627237"/>
            <a:ext cx="1077805" cy="92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Ludmila Eisová\AppData\Local\Microsoft\Windows\Temporary Internet Files\Content.IE5\6SRWW0T5\MC900359811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9451"/>
          <a:stretch/>
        </p:blipFill>
        <p:spPr bwMode="auto">
          <a:xfrm>
            <a:off x="221226" y="526023"/>
            <a:ext cx="1077805" cy="92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Ludmila Eisová\AppData\Local\Microsoft\Windows\Temporary Internet Files\Content.IE5\6SRWW0T5\MC900359811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9451"/>
          <a:stretch/>
        </p:blipFill>
        <p:spPr bwMode="auto">
          <a:xfrm>
            <a:off x="2260492" y="575186"/>
            <a:ext cx="1077805" cy="92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Ludmila Eisová\AppData\Local\Microsoft\Windows\Temporary Internet Files\Content.IE5\6SRWW0T5\MC900359811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9451"/>
          <a:stretch/>
        </p:blipFill>
        <p:spPr bwMode="auto">
          <a:xfrm>
            <a:off x="1159279" y="535855"/>
            <a:ext cx="1077805" cy="92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Ludmila Eisová\AppData\Local\Microsoft\Windows\Temporary Internet Files\Content.IE5\9367ZOQJ\MC90028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1" y="1571871"/>
            <a:ext cx="672122" cy="91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Ludmila Eisová\AppData\Local\Microsoft\Windows\Temporary Internet Files\Content.IE5\9367ZOQJ\MC90028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367" y="1650527"/>
            <a:ext cx="672122" cy="91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Ludmila Eisová\AppData\Local\Microsoft\Windows\Temporary Internet Files\Content.IE5\9367ZOQJ\MC90028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7936" y="1625948"/>
            <a:ext cx="672122" cy="91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udmila Eisová\AppData\Local\Microsoft\Windows\Temporary Internet Files\Content.IE5\9367ZOQJ\MC90028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147" y="1586619"/>
            <a:ext cx="672122" cy="91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Ludmila Eisová\AppData\Local\Microsoft\Windows\Temporary Internet Files\Content.IE5\DKFTMRFD\MC90012285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031" b="63164"/>
          <a:stretch/>
        </p:blipFill>
        <p:spPr bwMode="auto">
          <a:xfrm>
            <a:off x="8057535" y="4400556"/>
            <a:ext cx="943895" cy="91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Ludmila Eisová\AppData\Local\Microsoft\Windows\Temporary Internet Files\Content.IE5\DKFTMRFD\MC90012285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031" b="63164"/>
          <a:stretch/>
        </p:blipFill>
        <p:spPr bwMode="auto">
          <a:xfrm>
            <a:off x="4876801" y="4434970"/>
            <a:ext cx="943895" cy="91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Users\Ludmila Eisová\AppData\Local\Microsoft\Windows\Temporary Internet Files\Content.IE5\DKFTMRFD\MC90012285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031" b="63164"/>
          <a:stretch/>
        </p:blipFill>
        <p:spPr bwMode="auto">
          <a:xfrm>
            <a:off x="5973098" y="4410389"/>
            <a:ext cx="943895" cy="91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 descr="C:\Users\Ludmila Eisová\AppData\Local\Microsoft\Windows\Temporary Internet Files\Content.IE5\DKFTMRFD\MC90012285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031" b="63164"/>
          <a:stretch/>
        </p:blipFill>
        <p:spPr bwMode="auto">
          <a:xfrm>
            <a:off x="6995652" y="4444801"/>
            <a:ext cx="943895" cy="91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Ludmila Eisová\AppData\Local\Microsoft\Windows\Temporary Internet Files\Content.IE5\MRI1GFC1\MC900331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769" y="4268427"/>
            <a:ext cx="1333804" cy="113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Ludmila Eisová\AppData\Local\Microsoft\Windows\Temporary Internet Files\Content.IE5\MRI1GFC1\MC900331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52000"/>
            <a:ext cx="1333804" cy="113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1175" y="5589638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5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848170" y="5579807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130415" y="5555227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521976" y="5574890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5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818968" y="5594555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071717" y="5614220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3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858001" y="2698955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5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140246" y="2703871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5451988" y="2708787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3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2551473" y="2713703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5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877962" y="2748117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1101216" y="2694038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33136" y="457200"/>
            <a:ext cx="5549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FF00"/>
                </a:solidFill>
              </a:rPr>
              <a:t>Správné číslo dej do kroužku.</a:t>
            </a:r>
            <a:endParaRPr lang="cs-CZ" sz="2800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335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udmila Eisová\AppData\Local\Microsoft\Windows\Temporary Internet Files\Content.IE5\6SRWW0T5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49" y="899653"/>
            <a:ext cx="1909916" cy="190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6916994" y="1194620"/>
            <a:ext cx="2099495" cy="280219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6" name="Picture 4" descr="C:\Users\Ludmila Eisová\AppData\Local\Microsoft\Windows\Temporary Internet Files\Content.IE5\A0JQTU53\MC900305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7424503" y="2698954"/>
            <a:ext cx="274154" cy="82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Ludmila Eisová\AppData\Local\Microsoft\Windows\Temporary Internet Files\Content.IE5\A0JQTU53\MC900305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8137342" y="1759974"/>
            <a:ext cx="274154" cy="82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Ludmila Eisová\AppData\Local\Microsoft\Windows\Temporary Internet Files\Content.IE5\A0JQTU53\MC900305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8525717" y="2797277"/>
            <a:ext cx="274154" cy="82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Ludmila Eisová\AppData\Local\Microsoft\Windows\Temporary Internet Files\Content.IE5\A0JQTU53\MC900305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7660477" y="1799303"/>
            <a:ext cx="274154" cy="82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Ludmila Eisová\AppData\Local\Microsoft\Windows\Temporary Internet Files\Content.IE5\A0JQTU53\MC900305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8004607" y="2836606"/>
            <a:ext cx="274154" cy="82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4281947" y="1553496"/>
            <a:ext cx="2099495" cy="280219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8" name="Picture 6" descr="C:\Users\Ludmila Eisová\AppData\Local\Microsoft\Windows\Temporary Internet Files\Content.IE5\QKKEMLWV\MC900326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30993" y="2493228"/>
            <a:ext cx="972817" cy="79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Ludmila Eisová\AppData\Local\Microsoft\Windows\Temporary Internet Files\Content.IE5\QKKEMLWV\MC900326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606" y="1701732"/>
            <a:ext cx="972817" cy="79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Ludmila Eisová\AppData\Local\Microsoft\Windows\Temporary Internet Files\Content.IE5\QKKEMLWV\MC900326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749" y="3343720"/>
            <a:ext cx="972817" cy="79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Ludmila Eisová\AppData\Local\Microsoft\Windows\Temporary Internet Files\Content.IE5\6SRWW0T5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63" y="2585885"/>
            <a:ext cx="1909916" cy="190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Ludmila Eisová\AppData\Local\Microsoft\Windows\Temporary Internet Files\Content.IE5\6SRWW0T5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024" y="2679291"/>
            <a:ext cx="1909916" cy="190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dmila Eisová\AppData\Local\Microsoft\Windows\Temporary Internet Files\Content.IE5\6SRWW0T5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665" y="1356852"/>
            <a:ext cx="1909916" cy="190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56851" y="5486400"/>
            <a:ext cx="1165123" cy="457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187380" y="6140246"/>
            <a:ext cx="1165123" cy="457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77547" y="5363497"/>
            <a:ext cx="1165123" cy="457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57251" y="5840362"/>
            <a:ext cx="1165123" cy="457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391264" y="6213988"/>
            <a:ext cx="1165123" cy="457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Picture 2" descr="C:\Users\Ludmila Eisová\AppData\Local\Microsoft\Windows\Temporary Internet Files\Content.IE5\6SRWW0T5\MC90044179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19" y="5324168"/>
            <a:ext cx="710380" cy="71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ree"/>
          <p:cNvSpPr>
            <a:spLocks noEditPoints="1" noChangeArrowheads="1"/>
          </p:cNvSpPr>
          <p:nvPr/>
        </p:nvSpPr>
        <p:spPr bwMode="auto">
          <a:xfrm>
            <a:off x="3716594" y="5692877"/>
            <a:ext cx="575494" cy="6145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9" name="Picture 7" descr="C:\Users\Ludmila Eisová\AppData\Local\Microsoft\Windows\Temporary Internet Files\Content.IE5\MRI1GFC1\MC90035134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94" t="54544"/>
          <a:stretch/>
        </p:blipFill>
        <p:spPr bwMode="auto">
          <a:xfrm>
            <a:off x="693174" y="6145287"/>
            <a:ext cx="467372" cy="55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C:\Users\Ludmila Eisová\AppData\Local\Microsoft\Windows\Temporary Internet Files\Content.IE5\MRI1GFC1\MC90035134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94" t="54544"/>
          <a:stretch/>
        </p:blipFill>
        <p:spPr bwMode="auto">
          <a:xfrm flipH="1">
            <a:off x="899651" y="4216598"/>
            <a:ext cx="531282" cy="62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Ludmila Eisová\AppData\Local\Microsoft\Windows\Temporary Internet Files\Content.IE5\MRI1GFC1\MC90035134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94" t="54544"/>
          <a:stretch/>
        </p:blipFill>
        <p:spPr bwMode="auto">
          <a:xfrm>
            <a:off x="1627877" y="4498257"/>
            <a:ext cx="471650" cy="55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Ludmila Eisová\AppData\Local\Microsoft\Windows\Temporary Internet Files\Content.IE5\MRI1GFC1\MC90035134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94" t="54544"/>
          <a:stretch/>
        </p:blipFill>
        <p:spPr bwMode="auto">
          <a:xfrm>
            <a:off x="2271252" y="4261718"/>
            <a:ext cx="526367" cy="62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Ludmila Eisová\AppData\Local\Microsoft\Windows\Temporary Internet Files\Content.IE5\QKKEMLWV\MC900326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303" y="5309576"/>
            <a:ext cx="648353" cy="529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Ludmila Eisová\AppData\Local\Microsoft\Windows\Temporary Internet Files\Content.IE5\A0JQTU53\MC900305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735850" y="6105832"/>
            <a:ext cx="171310" cy="51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05781" y="324465"/>
            <a:ext cx="69088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Napiš tolik čárek, kolik je zde  prvků.</a:t>
            </a:r>
            <a:endParaRPr lang="cs-CZ" sz="2800" u="sng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33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4129547" y="4793226"/>
            <a:ext cx="1061884" cy="1009673"/>
          </a:xfrm>
          <a:prstGeom prst="cube">
            <a:avLst>
              <a:gd name="adj" fmla="val 127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4237703" y="2630129"/>
            <a:ext cx="1061884" cy="1009673"/>
          </a:xfrm>
          <a:prstGeom prst="cube">
            <a:avLst>
              <a:gd name="adj" fmla="val 127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7207044" y="5348749"/>
            <a:ext cx="1061884" cy="1009673"/>
          </a:xfrm>
          <a:prstGeom prst="cube">
            <a:avLst>
              <a:gd name="adj" fmla="val 127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268361" y="5353664"/>
            <a:ext cx="1061884" cy="1009673"/>
          </a:xfrm>
          <a:prstGeom prst="cube">
            <a:avLst>
              <a:gd name="adj" fmla="val 127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7261123" y="3795252"/>
            <a:ext cx="1061884" cy="1009673"/>
          </a:xfrm>
          <a:prstGeom prst="cube">
            <a:avLst>
              <a:gd name="adj" fmla="val 127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1248696" y="3755923"/>
            <a:ext cx="1061884" cy="1009673"/>
          </a:xfrm>
          <a:prstGeom prst="cube">
            <a:avLst>
              <a:gd name="adj" fmla="val 127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7182464" y="1961535"/>
            <a:ext cx="1061884" cy="1009673"/>
          </a:xfrm>
          <a:prstGeom prst="cube">
            <a:avLst>
              <a:gd name="adj" fmla="val 127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1273277" y="1995948"/>
            <a:ext cx="1061884" cy="1009673"/>
          </a:xfrm>
          <a:prstGeom prst="cube">
            <a:avLst>
              <a:gd name="adj" fmla="val 127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725265" y="5530645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618271" y="4960374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3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8259" y="5555225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5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769510" y="3967316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706761" y="2866103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631858" y="2192593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5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04684" y="3982064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5858" y="2261419"/>
            <a:ext cx="47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3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5910" y="530942"/>
            <a:ext cx="7764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Na kostky zakresli správný počet puntíků.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19112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Čtení čísel 1 - 5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Počítání prvků a kroužkování správného počtu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Počítání prvků a zápis stejného počtu čárek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6.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Zakreslení správného počtu puntíků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62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78364" y="2477418"/>
            <a:ext cx="46787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Otevřená galerie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Microsoft Office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71295" y="1784244"/>
            <a:ext cx="22220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val="242257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156</TotalTime>
  <Words>159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21</cp:revision>
  <dcterms:created xsi:type="dcterms:W3CDTF">2012-10-08T19:30:01Z</dcterms:created>
  <dcterms:modified xsi:type="dcterms:W3CDTF">2012-11-26T20:17:23Z</dcterms:modified>
</cp:coreProperties>
</file>