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59" r:id="rId5"/>
    <p:sldId id="264" r:id="rId6"/>
    <p:sldId id="265" r:id="rId7"/>
    <p:sldId id="263" r:id="rId8"/>
    <p:sldId id="266" r:id="rId9"/>
    <p:sldId id="267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youtube.com/watch?v=W2VMhMvlwO4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i3.cn.cz/14/1164136910_drevo-les.jpg" TargetMode="External"/><Relationship Id="rId13" Type="http://schemas.openxmlformats.org/officeDocument/2006/relationships/hyperlink" Target="http://g.denik.cz/61/e0/drevorezbar_vincker_201108044_denik-380.jpg" TargetMode="External"/><Relationship Id="rId18" Type="http://schemas.openxmlformats.org/officeDocument/2006/relationships/hyperlink" Target="http://www.stavocentrum.cz/obrazky.php?id=1276" TargetMode="External"/><Relationship Id="rId3" Type="http://schemas.openxmlformats.org/officeDocument/2006/relationships/hyperlink" Target="http://www.mezistromy.cz/cz/vyuziti-dreva/vlastnosti-dreva" TargetMode="External"/><Relationship Id="rId21" Type="http://schemas.openxmlformats.org/officeDocument/2006/relationships/hyperlink" Target="http://www.obchod-levne.cz/img/zbozi/703-19_1419-90904-n.jpg" TargetMode="External"/><Relationship Id="rId7" Type="http://schemas.openxmlformats.org/officeDocument/2006/relationships/hyperlink" Target="http://www.otop.cz/images/palivo_1.jpghttp:/i3.cn.cz/14/1164136910_drevo-les.jpg" TargetMode="External"/><Relationship Id="rId12" Type="http://schemas.openxmlformats.org/officeDocument/2006/relationships/hyperlink" Target="http://www.sympozium-desna.cz/2003/13.jpg" TargetMode="External"/><Relationship Id="rId17" Type="http://schemas.openxmlformats.org/officeDocument/2006/relationships/hyperlink" Target="http://www.palubky-chynava.cz/img/dilna.jpg" TargetMode="External"/><Relationship Id="rId2" Type="http://schemas.openxmlformats.org/officeDocument/2006/relationships/hyperlink" Target="http://www.prace.cz/poradna/encyklopedie-profesi/l/lesnik/" TargetMode="External"/><Relationship Id="rId16" Type="http://schemas.openxmlformats.org/officeDocument/2006/relationships/hyperlink" Target="http://www.rovensko.cz/Olivovnik/pics/img00016.jpg" TargetMode="External"/><Relationship Id="rId20" Type="http://schemas.openxmlformats.org/officeDocument/2006/relationships/hyperlink" Target="http://www.abcservice.cz/img_sortiment/sor_2614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.idnes.cz/08/101/cl6/FIH262788_TPF_292361.jpg" TargetMode="External"/><Relationship Id="rId11" Type="http://schemas.openxmlformats.org/officeDocument/2006/relationships/hyperlink" Target="http://nd01.jxs.cz/314/286/c4be765757_35165984_o2.jpg" TargetMode="External"/><Relationship Id="rId24" Type="http://schemas.openxmlformats.org/officeDocument/2006/relationships/hyperlink" Target="http://www.bozemanhouse.com/images/wood_window.jpg" TargetMode="External"/><Relationship Id="rId5" Type="http://schemas.openxmlformats.org/officeDocument/2006/relationships/hyperlink" Target="http://www.dimpex.cz/img/DSC04321.jpg" TargetMode="External"/><Relationship Id="rId15" Type="http://schemas.openxmlformats.org/officeDocument/2006/relationships/hyperlink" Target="http://www.kavarnanasumave.cz/resize/domain/kavarnanasumave/files/drevo_holinka2.jpg?w=200&amp;h=200?w=200&amp;h=200" TargetMode="External"/><Relationship Id="rId23" Type="http://schemas.openxmlformats.org/officeDocument/2006/relationships/hyperlink" Target="http://www.dreveneploty.cz/obr/plot_001.jpg" TargetMode="External"/><Relationship Id="rId10" Type="http://schemas.openxmlformats.org/officeDocument/2006/relationships/hyperlink" Target="http://i.idnes.cz/11/033/cl6/SOU3a1ae8_170141_2503563.jpg" TargetMode="External"/><Relationship Id="rId19" Type="http://schemas.openxmlformats.org/officeDocument/2006/relationships/hyperlink" Target="http://www.vasobchod.estranky.cz/img/mid/215/drevena-houpacka.jpg" TargetMode="External"/><Relationship Id="rId4" Type="http://schemas.openxmlformats.org/officeDocument/2006/relationships/hyperlink" Target="http://images.wikia.com/gothic/cs/images/5/52/Zpracov%C3%A1n%C3%AD_d%C5%99eva.jpg" TargetMode="External"/><Relationship Id="rId9" Type="http://schemas.openxmlformats.org/officeDocument/2006/relationships/hyperlink" Target="http://zajimavosti.infocesko.cz/Images/clanek/histor_pam/10900/01zoom.jpg" TargetMode="External"/><Relationship Id="rId14" Type="http://schemas.openxmlformats.org/officeDocument/2006/relationships/hyperlink" Target="http://www.chatar-chalupar.cz/wp-content/uploads/2011/11/jak-stav%C4%9Bt-6.jpg" TargetMode="External"/><Relationship Id="rId22" Type="http://schemas.openxmlformats.org/officeDocument/2006/relationships/hyperlink" Target="http://www.dreveny-masivni-nabytek.cz/data/eshop_sym/product/340/obyvaci-stena-astor-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3">
                    <a:lumMod val="50000"/>
                  </a:schemeClr>
                </a:solidFill>
              </a:rPr>
              <a:t>Zpracování dřeva</a:t>
            </a:r>
            <a:endParaRPr lang="cs-CZ" sz="6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7772400" cy="2971800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algn="r"/>
            <a:endParaRPr lang="cs-CZ" dirty="0" smtClean="0"/>
          </a:p>
          <a:p>
            <a:pPr algn="r"/>
            <a:endParaRPr lang="cs-CZ" dirty="0" smtClean="0"/>
          </a:p>
          <a:p>
            <a:pPr algn="r"/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Bc. </a:t>
            </a:r>
            <a:r>
              <a:rPr lang="cs-CZ" b="1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Cuperová</a:t>
            </a:r>
            <a:endParaRPr lang="cs-CZ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6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95536" y="0"/>
            <a:ext cx="4032448" cy="764704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solidFill>
                  <a:schemeClr val="accent3">
                    <a:lumMod val="50000"/>
                  </a:schemeClr>
                </a:solidFill>
              </a:rPr>
              <a:t>Les</a:t>
            </a:r>
            <a:endParaRPr lang="cs-CZ" sz="4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179512" y="3933056"/>
            <a:ext cx="4464496" cy="2924944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Lidé, kteří žijí v blízkosti lesů, znají jeho život, růst 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    i překrásnou vůni. 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Les kvete a umírá, šumí, zpívá, mlčí, pláče, bouří a odpočívá.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8436" name="Picture 4" descr="http://i3.cn.cz/14/1164136910_drevo-l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760123">
            <a:off x="6014831" y="2505360"/>
            <a:ext cx="2954035" cy="1925024"/>
          </a:xfrm>
          <a:prstGeom prst="rect">
            <a:avLst/>
          </a:prstGeom>
          <a:noFill/>
        </p:spPr>
      </p:pic>
      <p:pic>
        <p:nvPicPr>
          <p:cNvPr id="10" name="Picture 8" descr="http://i.idnes.cz/11/033/cl6/SOU3a1ae8_170141_250356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1021100">
            <a:off x="5018130" y="242630"/>
            <a:ext cx="3240062" cy="2160042"/>
          </a:xfrm>
          <a:prstGeom prst="rect">
            <a:avLst/>
          </a:prstGeom>
          <a:noFill/>
        </p:spPr>
      </p:pic>
      <p:pic>
        <p:nvPicPr>
          <p:cNvPr id="11" name="Picture 6" descr="http://www.urban75.org/photos/new-forest/images/new-forest0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764704"/>
            <a:ext cx="4104456" cy="3137922"/>
          </a:xfrm>
          <a:prstGeom prst="rect">
            <a:avLst/>
          </a:prstGeom>
          <a:noFill/>
        </p:spPr>
      </p:pic>
      <p:sp>
        <p:nvSpPr>
          <p:cNvPr id="15" name="Zástupný symbol pro obsah 14"/>
          <p:cNvSpPr>
            <a:spLocks noGrp="1"/>
          </p:cNvSpPr>
          <p:nvPr>
            <p:ph sz="half" idx="2"/>
          </p:nvPr>
        </p:nvSpPr>
        <p:spPr>
          <a:xfrm>
            <a:off x="4648200" y="4293096"/>
            <a:ext cx="4244280" cy="2564904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sz="4000" b="1" u="sng" dirty="0" smtClean="0">
                <a:solidFill>
                  <a:srgbClr val="00B050"/>
                </a:solidFill>
              </a:rPr>
              <a:t>Lesník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-organizuje, řídí a kontroluje práce </a:t>
            </a: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na svěřeném lesnickém úseku</a:t>
            </a:r>
          </a:p>
          <a:p>
            <a:pPr>
              <a:buNone/>
            </a:pPr>
            <a:endParaRPr lang="cs-CZ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-přiděluje práci  revírníkům, zjišťuje </a:t>
            </a: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a hlásí výskyty lesních škůdců </a:t>
            </a: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a případných škod.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7000"/>
                            </p:stCondLst>
                            <p:childTnLst>
                              <p:par>
                                <p:cTn id="18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9000"/>
                            </p:stCondLst>
                            <p:childTnLst>
                              <p:par>
                                <p:cTn id="45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0" fill="hold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0" fill="hold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0" fill="hold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0" fill="hold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6">
                    <a:lumMod val="50000"/>
                  </a:schemeClr>
                </a:solidFill>
              </a:rPr>
              <a:t>Dřevo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0" y="1052736"/>
            <a:ext cx="4355976" cy="5544616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dřevo je prvním materiálem, který člověk začal opracovávat </a:t>
            </a:r>
          </a:p>
          <a:p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jeho bohaté užívání je typické pro lidskou civilizaci </a:t>
            </a:r>
          </a:p>
          <a:p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dřevo hluboce zasáhlo a ovlivnilo život člověka</a:t>
            </a:r>
            <a:r>
              <a:rPr lang="cs-CZ" dirty="0" smtClean="0"/>
              <a:t> 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pic>
        <p:nvPicPr>
          <p:cNvPr id="1026" name="Picture 2" descr="http://images.wikia.com/gothic/cs/images/5/52/Zpracov%C3%A1n%C3%AD_d%C5%99ev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1196752"/>
            <a:ext cx="4551208" cy="46531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0"/>
                            </p:stCondLst>
                            <p:childTnLst>
                              <p:par>
                                <p:cTn id="1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0"/>
                            </p:stCondLst>
                            <p:childTnLst>
                              <p:par>
                                <p:cTn id="1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395536" y="404664"/>
            <a:ext cx="3096344" cy="172819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Dřevařská firma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8" name="Picture 2" descr="http://i.idnes.cz/08/101/cl6/FIH262788_TPF_292361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788024" y="3717032"/>
            <a:ext cx="4038600" cy="2698810"/>
          </a:xfrm>
          <a:prstGeom prst="rect">
            <a:avLst/>
          </a:prstGeom>
          <a:noFill/>
        </p:spPr>
      </p:pic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179512" y="2564904"/>
            <a:ext cx="3600400" cy="3561259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v dřevařské firmě se dřevo řeže na pile</a:t>
            </a:r>
          </a:p>
          <a:p>
            <a:pPr>
              <a:buNone/>
            </a:pPr>
            <a:endParaRPr lang="cs-CZ" b="1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využívá se dále ve stavebnictví, dřevovýrobě,  v papírenství nebo jako palivo do krbů a kamen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5362" name="Picture 2" descr="http://www.dimpex.cz/img/DSC0432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260648"/>
            <a:ext cx="4032448" cy="30963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4258816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Dřevařská dílna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Pro opracování dřeva v dřevařské dílně se používají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obráběcí stroje – soustruh,fréza, pila, bruska </a:t>
            </a:r>
          </a:p>
          <a:p>
            <a:pPr>
              <a:buNone/>
            </a:pPr>
            <a:endParaRPr lang="cs-CZ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nářadí- pilka, kladivo, hoblík, hoblovka, smirkový papír, dláta, speciální nože</a:t>
            </a:r>
          </a:p>
          <a:p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cs-CZ"/>
          </a:p>
        </p:txBody>
      </p:sp>
      <p:pic>
        <p:nvPicPr>
          <p:cNvPr id="21506" name="Picture 2" descr="http://nd01.jxs.cz/314/286/c4be765757_35165984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3645024"/>
            <a:ext cx="4392488" cy="3078342"/>
          </a:xfrm>
          <a:prstGeom prst="rect">
            <a:avLst/>
          </a:prstGeom>
          <a:noFill/>
        </p:spPr>
      </p:pic>
      <p:pic>
        <p:nvPicPr>
          <p:cNvPr id="21508" name="Picture 4" descr="http://www.palubky-chynava.cz/img/diln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188640"/>
            <a:ext cx="4390956" cy="33740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50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0"/>
                            </p:stCondLst>
                            <p:childTnLst>
                              <p:par>
                                <p:cTn id="1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5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Opracování dřeva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5"/>
            <a:ext cx="8229600" cy="936104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  <a:hlinkClick r:id="rId2"/>
              </a:rPr>
              <a:t>Videoodkaz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hlinkClick r:id="rId2"/>
              </a:rPr>
              <a:t>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?v=W2VMhMvlwO4</a:t>
            </a:r>
            <a:endParaRPr lang="cs-CZ" dirty="0"/>
          </a:p>
        </p:txBody>
      </p:sp>
      <p:pic>
        <p:nvPicPr>
          <p:cNvPr id="22532" name="Picture 4" descr="http://starozitnosti-sberatelstvi.megainzerce.cz/images/inzeraty/big/22009032605131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3789040"/>
            <a:ext cx="2031690" cy="2708920"/>
          </a:xfrm>
          <a:prstGeom prst="rect">
            <a:avLst/>
          </a:prstGeom>
          <a:noFill/>
        </p:spPr>
      </p:pic>
      <p:pic>
        <p:nvPicPr>
          <p:cNvPr id="5122" name="Picture 2" descr="http://g.denik.cz/61/e0/drevorezbar_vincker_201108044_denik-38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246890">
            <a:off x="5010002" y="2586933"/>
            <a:ext cx="2784308" cy="2088232"/>
          </a:xfrm>
          <a:prstGeom prst="rect">
            <a:avLst/>
          </a:prstGeom>
          <a:noFill/>
        </p:spPr>
      </p:pic>
      <p:pic>
        <p:nvPicPr>
          <p:cNvPr id="5124" name="Picture 4" descr="http://www.chatar-chalupar.cz/wp-content/uploads/2011/11/jak-stav%C4%9Bt-6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2060848"/>
            <a:ext cx="3888432" cy="4574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5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50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0"/>
                            </p:stCondLst>
                            <p:childTnLst>
                              <p:par>
                                <p:cTn id="1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8000"/>
                            </p:stCondLst>
                            <p:childTnLst>
                              <p:par>
                                <p:cTn id="2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Dřevěné domy -dřevěnice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648200" y="1556792"/>
            <a:ext cx="4038600" cy="496855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Dřevěné stavby přetrvávají staletí a z hlediska životnosti jsou plně srovnatelné se stavbami z jiných materiálů.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9458" name="Picture 2" descr="http://media.novinky.cz/933/119338-top_foto2-z6wn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077072"/>
            <a:ext cx="4608512" cy="2592288"/>
          </a:xfrm>
          <a:prstGeom prst="rect">
            <a:avLst/>
          </a:prstGeom>
          <a:noFill/>
        </p:spPr>
      </p:pic>
      <p:pic>
        <p:nvPicPr>
          <p:cNvPr id="19460" name="Picture 4" descr="http://zajimavosti.infocesko.cz/Images/clanek/histor_pam/10900/01zoo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764704"/>
            <a:ext cx="4608512" cy="31683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000"/>
                            </p:stCondLst>
                            <p:childTnLst>
                              <p:par>
                                <p:cTn id="1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2674640" cy="200223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Výrobky ze dřeva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23560" name="Picture 8" descr="http://www.vasobchod.estranky.cz/img/mid/215/drevena-houpac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681225">
            <a:off x="2933005" y="4740749"/>
            <a:ext cx="2517255" cy="1887942"/>
          </a:xfrm>
          <a:prstGeom prst="rect">
            <a:avLst/>
          </a:prstGeom>
          <a:noFill/>
        </p:spPr>
      </p:pic>
      <p:pic>
        <p:nvPicPr>
          <p:cNvPr id="23564" name="Picture 12" descr="http://www.obchod-levne.cz/img/zbozi/703-19_1419-90904-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811253">
            <a:off x="5926656" y="3919168"/>
            <a:ext cx="2664296" cy="2664296"/>
          </a:xfrm>
          <a:prstGeom prst="rect">
            <a:avLst/>
          </a:prstGeom>
          <a:noFill/>
        </p:spPr>
      </p:pic>
      <p:pic>
        <p:nvPicPr>
          <p:cNvPr id="23566" name="Picture 14" descr="http://www.dreveny-masivni-nabytek.cz/data/eshop_sym/product/340/obyvaci-stena-astor-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188640"/>
            <a:ext cx="5102851" cy="3429000"/>
          </a:xfrm>
          <a:prstGeom prst="rect">
            <a:avLst/>
          </a:prstGeom>
          <a:noFill/>
        </p:spPr>
      </p:pic>
      <p:pic>
        <p:nvPicPr>
          <p:cNvPr id="14" name="Picture 4" descr="http://www.rovensko.cz/Olivovnik/pics/img00016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0738629">
            <a:off x="188302" y="2308108"/>
            <a:ext cx="2811144" cy="1872925"/>
          </a:xfrm>
          <a:prstGeom prst="rect">
            <a:avLst/>
          </a:prstGeom>
          <a:noFill/>
        </p:spPr>
      </p:pic>
      <p:sp>
        <p:nvSpPr>
          <p:cNvPr id="15" name="Zástupný symbol pro obsah 14"/>
          <p:cNvSpPr>
            <a:spLocks noGrp="1"/>
          </p:cNvSpPr>
          <p:nvPr>
            <p:ph idx="1"/>
          </p:nvPr>
        </p:nvSpPr>
        <p:spPr>
          <a:xfrm>
            <a:off x="6804248" y="5013177"/>
            <a:ext cx="1224136" cy="79208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31640" y="5949280"/>
            <a:ext cx="12262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HRAČKY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60032" y="3789040"/>
            <a:ext cx="13667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NÁBYTEK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rot="20629375">
            <a:off x="287776" y="4300634"/>
            <a:ext cx="32937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POMŮCKY DO KUCHYNĚ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8000"/>
                            </p:stCondLst>
                            <p:childTnLst>
                              <p:par>
                                <p:cTn id="1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3000"/>
                                        <p:tgtEl>
                                          <p:spTgt spid="23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1000"/>
                            </p:stCondLst>
                            <p:childTnLst>
                              <p:par>
                                <p:cTn id="1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50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6000"/>
                            </p:stCondLst>
                            <p:childTnLst>
                              <p:par>
                                <p:cTn id="2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1000"/>
                            </p:stCondLst>
                            <p:childTnLst>
                              <p:par>
                                <p:cTn id="2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3000"/>
                                        <p:tgtEl>
                                          <p:spTgt spid="23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4000"/>
                            </p:stCondLst>
                            <p:childTnLst>
                              <p:par>
                                <p:cTn id="3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10" descr="http://www.abcservice.cz/img_sortiment/sor_261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223009">
            <a:off x="561885" y="4078678"/>
            <a:ext cx="2400266" cy="1800200"/>
          </a:xfrm>
          <a:prstGeom prst="rect">
            <a:avLst/>
          </a:prstGeom>
          <a:noFill/>
        </p:spPr>
      </p:pic>
      <p:pic>
        <p:nvPicPr>
          <p:cNvPr id="5" name="Picture 6" descr="http://www.stavocentrum.cz/obrazky.php?id=1276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4005064"/>
            <a:ext cx="3371850" cy="2257425"/>
          </a:xfrm>
          <a:prstGeom prst="rect">
            <a:avLst/>
          </a:prstGeom>
          <a:noFill/>
        </p:spPr>
      </p:pic>
      <p:pic>
        <p:nvPicPr>
          <p:cNvPr id="2050" name="Picture 2" descr="http://www.dreveneploty.cz/obr/plot_00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404664"/>
            <a:ext cx="3826396" cy="2869797"/>
          </a:xfrm>
          <a:prstGeom prst="rect">
            <a:avLst/>
          </a:prstGeom>
          <a:noFill/>
        </p:spPr>
      </p:pic>
      <p:pic>
        <p:nvPicPr>
          <p:cNvPr id="2052" name="Picture 4" descr="http://www.bozemanhouse.com/images/wood_window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332656"/>
            <a:ext cx="2857500" cy="27813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475656" y="3284984"/>
            <a:ext cx="9492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OKNA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87824" y="5373216"/>
            <a:ext cx="12413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LAVIČKY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84168" y="3356992"/>
            <a:ext cx="9868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PLOTY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08104" y="6237312"/>
            <a:ext cx="2797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ZAHRADNÍ NÁBYTEK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3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3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9000"/>
                            </p:stCondLst>
                            <p:childTnLst>
                              <p:par>
                                <p:cTn id="1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0"/>
                            </p:stCondLst>
                            <p:childTnLst>
                              <p:par>
                                <p:cTn id="2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1000"/>
                            </p:stCondLst>
                            <p:childTnLst>
                              <p:par>
                                <p:cTn id="3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Použitý materiál: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8568952" cy="5805264"/>
          </a:xfrm>
        </p:spPr>
        <p:txBody>
          <a:bodyPr>
            <a:normAutofit lnSpcReduction="10000"/>
          </a:bodyPr>
          <a:lstStyle/>
          <a:p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prace.cz</a:t>
            </a:r>
            <a:r>
              <a:rPr lang="cs-CZ" sz="1400" dirty="0" smtClean="0">
                <a:hlinkClick r:id="rId2"/>
              </a:rPr>
              <a:t>/poradna/encyklopedie-profesi/l/</a:t>
            </a:r>
            <a:r>
              <a:rPr lang="cs-CZ" sz="1400" dirty="0" err="1" smtClean="0">
                <a:hlinkClick r:id="rId2"/>
              </a:rPr>
              <a:t>lesnik</a:t>
            </a:r>
            <a:r>
              <a:rPr lang="cs-CZ" sz="1400" dirty="0" smtClean="0">
                <a:hlinkClick r:id="rId2"/>
              </a:rPr>
              <a:t>/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mezistromy.cz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vyuziti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dreva</a:t>
            </a:r>
            <a:r>
              <a:rPr lang="cs-CZ" sz="1400" dirty="0" smtClean="0">
                <a:hlinkClick r:id="rId3"/>
              </a:rPr>
              <a:t>/vlastnosti-</a:t>
            </a:r>
            <a:r>
              <a:rPr lang="cs-CZ" sz="1400" dirty="0" err="1" smtClean="0">
                <a:hlinkClick r:id="rId3"/>
              </a:rPr>
              <a:t>dreva</a:t>
            </a:r>
            <a:endParaRPr lang="cs-CZ" sz="1400" dirty="0" smtClean="0">
              <a:hlinkClick r:id="rId4"/>
            </a:endParaRPr>
          </a:p>
          <a:p>
            <a:r>
              <a:rPr lang="cs-CZ" sz="1400" dirty="0" smtClean="0">
                <a:hlinkClick r:id="rId4"/>
              </a:rPr>
              <a:t>http://images.wikia.com/gothic/cs/images/5/52/Zpracov%C3%A1n%C3%AD_d%C5%99eva.jpg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http://www.</a:t>
            </a:r>
            <a:r>
              <a:rPr lang="cs-CZ" sz="1400" dirty="0" err="1" smtClean="0">
                <a:hlinkClick r:id="rId5"/>
              </a:rPr>
              <a:t>dimpex.cz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img</a:t>
            </a:r>
            <a:r>
              <a:rPr lang="cs-CZ" sz="1400" dirty="0" smtClean="0">
                <a:hlinkClick r:id="rId5"/>
              </a:rPr>
              <a:t>/DSC04321.jpg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http://i.</a:t>
            </a:r>
            <a:r>
              <a:rPr lang="cs-CZ" sz="1400" dirty="0" err="1" smtClean="0">
                <a:hlinkClick r:id="rId6"/>
              </a:rPr>
              <a:t>idnes.cz</a:t>
            </a:r>
            <a:r>
              <a:rPr lang="cs-CZ" sz="1400" dirty="0" smtClean="0">
                <a:hlinkClick r:id="rId6"/>
              </a:rPr>
              <a:t>/08/101/cl6/FIH262788_TPF_292361.jpg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http://www.otop.</a:t>
            </a:r>
            <a:r>
              <a:rPr lang="cs-CZ" sz="1400" dirty="0" err="1" smtClean="0">
                <a:hlinkClick r:id="rId7"/>
              </a:rPr>
              <a:t>cz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images</a:t>
            </a:r>
            <a:r>
              <a:rPr lang="cs-CZ" sz="1400" dirty="0" smtClean="0">
                <a:hlinkClick r:id="rId7"/>
              </a:rPr>
              <a:t>/palivo_1.jpg</a:t>
            </a:r>
          </a:p>
          <a:p>
            <a:r>
              <a:rPr lang="cs-CZ" sz="1400" dirty="0" smtClean="0">
                <a:hlinkClick r:id="rId8"/>
              </a:rPr>
              <a:t>http://i3.cn.cz/14/1164136910_</a:t>
            </a:r>
            <a:r>
              <a:rPr lang="cs-CZ" sz="1400" dirty="0" err="1" smtClean="0">
                <a:hlinkClick r:id="rId8"/>
              </a:rPr>
              <a:t>drevo</a:t>
            </a:r>
            <a:r>
              <a:rPr lang="cs-CZ" sz="1400" dirty="0" smtClean="0">
                <a:hlinkClick r:id="rId8"/>
              </a:rPr>
              <a:t>-les.</a:t>
            </a:r>
            <a:r>
              <a:rPr lang="cs-CZ" sz="1400" dirty="0" err="1" smtClean="0">
                <a:hlinkClick r:id="rId8"/>
              </a:rPr>
              <a:t>jpg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http://zajimavosti.infocesko.cz/Images/clanek/histor_pam/10900/01zoom.jpg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http://i.</a:t>
            </a:r>
            <a:r>
              <a:rPr lang="cs-CZ" sz="1400" dirty="0" err="1" smtClean="0">
                <a:hlinkClick r:id="rId10"/>
              </a:rPr>
              <a:t>idnes.cz</a:t>
            </a:r>
            <a:r>
              <a:rPr lang="cs-CZ" sz="1400" dirty="0" smtClean="0">
                <a:hlinkClick r:id="rId10"/>
              </a:rPr>
              <a:t>/11/033/cl6/SOU3a1ae8_170141_2503563.jpg</a:t>
            </a:r>
            <a:endParaRPr lang="cs-CZ" sz="1400" dirty="0" smtClean="0"/>
          </a:p>
          <a:p>
            <a:r>
              <a:rPr lang="cs-CZ" sz="1400" dirty="0" smtClean="0">
                <a:hlinkClick r:id="rId11"/>
              </a:rPr>
              <a:t>http://nd01.jxs.cz/314/286/c4be765757_35165984_o2.jpg</a:t>
            </a:r>
            <a:endParaRPr lang="cs-CZ" sz="1400" dirty="0" smtClean="0"/>
          </a:p>
          <a:p>
            <a:r>
              <a:rPr lang="cs-CZ" sz="1400" dirty="0" smtClean="0">
                <a:hlinkClick r:id="rId12"/>
              </a:rPr>
              <a:t>http://www.sympozium-</a:t>
            </a:r>
            <a:r>
              <a:rPr lang="cs-CZ" sz="1400" dirty="0" err="1" smtClean="0">
                <a:hlinkClick r:id="rId12"/>
              </a:rPr>
              <a:t>desna.cz</a:t>
            </a:r>
            <a:r>
              <a:rPr lang="cs-CZ" sz="1400" dirty="0" smtClean="0">
                <a:hlinkClick r:id="rId12"/>
              </a:rPr>
              <a:t>/2003/13.jpg</a:t>
            </a:r>
            <a:endParaRPr lang="cs-CZ" sz="1400" dirty="0" smtClean="0"/>
          </a:p>
          <a:p>
            <a:r>
              <a:rPr lang="cs-CZ" sz="1400" dirty="0" smtClean="0">
                <a:hlinkClick r:id="rId13"/>
              </a:rPr>
              <a:t>http://g.</a:t>
            </a:r>
            <a:r>
              <a:rPr lang="cs-CZ" sz="1400" dirty="0" err="1" smtClean="0">
                <a:hlinkClick r:id="rId13"/>
              </a:rPr>
              <a:t>denik.cz</a:t>
            </a:r>
            <a:r>
              <a:rPr lang="cs-CZ" sz="1400" dirty="0" smtClean="0">
                <a:hlinkClick r:id="rId13"/>
              </a:rPr>
              <a:t>/61/e0/</a:t>
            </a:r>
            <a:r>
              <a:rPr lang="cs-CZ" sz="1400" dirty="0" err="1" smtClean="0">
                <a:hlinkClick r:id="rId13"/>
              </a:rPr>
              <a:t>drevorezbar</a:t>
            </a:r>
            <a:r>
              <a:rPr lang="cs-CZ" sz="1400" dirty="0" smtClean="0">
                <a:hlinkClick r:id="rId13"/>
              </a:rPr>
              <a:t>_</a:t>
            </a:r>
            <a:r>
              <a:rPr lang="cs-CZ" sz="1400" dirty="0" err="1" smtClean="0">
                <a:hlinkClick r:id="rId13"/>
              </a:rPr>
              <a:t>vincker</a:t>
            </a:r>
            <a:r>
              <a:rPr lang="cs-CZ" sz="1400" dirty="0" smtClean="0">
                <a:hlinkClick r:id="rId13"/>
              </a:rPr>
              <a:t>_201108044_</a:t>
            </a:r>
            <a:r>
              <a:rPr lang="cs-CZ" sz="1400" dirty="0" err="1" smtClean="0">
                <a:hlinkClick r:id="rId13"/>
              </a:rPr>
              <a:t>denik</a:t>
            </a:r>
            <a:r>
              <a:rPr lang="cs-CZ" sz="1400" dirty="0" smtClean="0">
                <a:hlinkClick r:id="rId13"/>
              </a:rPr>
              <a:t>-380.jpg</a:t>
            </a:r>
            <a:endParaRPr lang="cs-CZ" sz="1400" dirty="0" smtClean="0"/>
          </a:p>
          <a:p>
            <a:r>
              <a:rPr lang="cs-CZ" sz="1400" dirty="0" smtClean="0">
                <a:hlinkClick r:id="rId14"/>
              </a:rPr>
              <a:t>http://www.</a:t>
            </a:r>
            <a:r>
              <a:rPr lang="cs-CZ" sz="1400" dirty="0" err="1" smtClean="0">
                <a:hlinkClick r:id="rId14"/>
              </a:rPr>
              <a:t>chatar</a:t>
            </a:r>
            <a:r>
              <a:rPr lang="cs-CZ" sz="1400" dirty="0" smtClean="0">
                <a:hlinkClick r:id="rId14"/>
              </a:rPr>
              <a:t>-</a:t>
            </a:r>
            <a:r>
              <a:rPr lang="cs-CZ" sz="1400" dirty="0" err="1" smtClean="0">
                <a:hlinkClick r:id="rId14"/>
              </a:rPr>
              <a:t>chalupar.cz</a:t>
            </a:r>
            <a:r>
              <a:rPr lang="cs-CZ" sz="1400" dirty="0" smtClean="0">
                <a:hlinkClick r:id="rId14"/>
              </a:rPr>
              <a:t>/</a:t>
            </a:r>
            <a:r>
              <a:rPr lang="cs-CZ" sz="1400" dirty="0" err="1" smtClean="0">
                <a:hlinkClick r:id="rId14"/>
              </a:rPr>
              <a:t>wp</a:t>
            </a:r>
            <a:r>
              <a:rPr lang="cs-CZ" sz="1400" dirty="0" smtClean="0">
                <a:hlinkClick r:id="rId14"/>
              </a:rPr>
              <a:t>-</a:t>
            </a:r>
            <a:r>
              <a:rPr lang="cs-CZ" sz="1400" dirty="0" err="1" smtClean="0">
                <a:hlinkClick r:id="rId14"/>
              </a:rPr>
              <a:t>content</a:t>
            </a:r>
            <a:r>
              <a:rPr lang="cs-CZ" sz="1400" dirty="0" smtClean="0">
                <a:hlinkClick r:id="rId14"/>
              </a:rPr>
              <a:t>/</a:t>
            </a:r>
            <a:r>
              <a:rPr lang="cs-CZ" sz="1400" dirty="0" err="1" smtClean="0">
                <a:hlinkClick r:id="rId14"/>
              </a:rPr>
              <a:t>uploads</a:t>
            </a:r>
            <a:r>
              <a:rPr lang="cs-CZ" sz="1400" dirty="0" smtClean="0">
                <a:hlinkClick r:id="rId14"/>
              </a:rPr>
              <a:t>/2011/11/jak-stav%C4%9Bt-6.jpg</a:t>
            </a:r>
            <a:endParaRPr lang="cs-CZ" sz="1400" dirty="0" smtClean="0"/>
          </a:p>
          <a:p>
            <a:r>
              <a:rPr lang="cs-CZ" sz="1400" dirty="0" smtClean="0">
                <a:hlinkClick r:id="rId15"/>
              </a:rPr>
              <a:t>http://www.</a:t>
            </a:r>
            <a:r>
              <a:rPr lang="cs-CZ" sz="1400" dirty="0" err="1" smtClean="0">
                <a:hlinkClick r:id="rId15"/>
              </a:rPr>
              <a:t>kavarnanasumave.cz</a:t>
            </a:r>
            <a:r>
              <a:rPr lang="cs-CZ" sz="1400" dirty="0" smtClean="0">
                <a:hlinkClick r:id="rId15"/>
              </a:rPr>
              <a:t>/</a:t>
            </a:r>
            <a:r>
              <a:rPr lang="cs-CZ" sz="1400" dirty="0" err="1" smtClean="0">
                <a:hlinkClick r:id="rId15"/>
              </a:rPr>
              <a:t>resize</a:t>
            </a:r>
            <a:r>
              <a:rPr lang="cs-CZ" sz="1400" dirty="0" smtClean="0">
                <a:hlinkClick r:id="rId15"/>
              </a:rPr>
              <a:t>/</a:t>
            </a:r>
            <a:r>
              <a:rPr lang="cs-CZ" sz="1400" dirty="0" err="1" smtClean="0">
                <a:hlinkClick r:id="rId15"/>
              </a:rPr>
              <a:t>domain</a:t>
            </a:r>
            <a:r>
              <a:rPr lang="cs-CZ" sz="1400" dirty="0" smtClean="0">
                <a:hlinkClick r:id="rId15"/>
              </a:rPr>
              <a:t>/</a:t>
            </a:r>
            <a:r>
              <a:rPr lang="cs-CZ" sz="1400" dirty="0" err="1" smtClean="0">
                <a:hlinkClick r:id="rId15"/>
              </a:rPr>
              <a:t>kavarnanasumave</a:t>
            </a:r>
            <a:r>
              <a:rPr lang="cs-CZ" sz="1400" dirty="0" smtClean="0">
                <a:hlinkClick r:id="rId15"/>
              </a:rPr>
              <a:t>/</a:t>
            </a:r>
            <a:r>
              <a:rPr lang="cs-CZ" sz="1400" dirty="0" err="1" smtClean="0">
                <a:hlinkClick r:id="rId15"/>
              </a:rPr>
              <a:t>files</a:t>
            </a:r>
            <a:r>
              <a:rPr lang="cs-CZ" sz="1400" dirty="0" smtClean="0">
                <a:hlinkClick r:id="rId15"/>
              </a:rPr>
              <a:t>/</a:t>
            </a:r>
            <a:r>
              <a:rPr lang="cs-CZ" sz="1400" dirty="0" err="1" smtClean="0">
                <a:hlinkClick r:id="rId15"/>
              </a:rPr>
              <a:t>drevo</a:t>
            </a:r>
            <a:r>
              <a:rPr lang="cs-CZ" sz="1400" dirty="0" smtClean="0">
                <a:hlinkClick r:id="rId15"/>
              </a:rPr>
              <a:t>_holinka2.jpg?w=200&amp;h=200?w=200&amp;h=200</a:t>
            </a:r>
            <a:endParaRPr lang="cs-CZ" sz="1400" dirty="0" smtClean="0"/>
          </a:p>
          <a:p>
            <a:r>
              <a:rPr lang="cs-CZ" sz="1400" dirty="0" smtClean="0">
                <a:hlinkClick r:id="rId16"/>
              </a:rPr>
              <a:t>http://www.</a:t>
            </a:r>
            <a:r>
              <a:rPr lang="cs-CZ" sz="1400" dirty="0" err="1" smtClean="0">
                <a:hlinkClick r:id="rId16"/>
              </a:rPr>
              <a:t>rovensko.cz</a:t>
            </a:r>
            <a:r>
              <a:rPr lang="cs-CZ" sz="1400" dirty="0" smtClean="0">
                <a:hlinkClick r:id="rId16"/>
              </a:rPr>
              <a:t>/</a:t>
            </a:r>
            <a:r>
              <a:rPr lang="cs-CZ" sz="1400" dirty="0" err="1" smtClean="0">
                <a:hlinkClick r:id="rId16"/>
              </a:rPr>
              <a:t>Olivovnik</a:t>
            </a:r>
            <a:r>
              <a:rPr lang="cs-CZ" sz="1400" dirty="0" smtClean="0">
                <a:hlinkClick r:id="rId16"/>
              </a:rPr>
              <a:t>/</a:t>
            </a:r>
            <a:r>
              <a:rPr lang="cs-CZ" sz="1400" dirty="0" err="1" smtClean="0">
                <a:hlinkClick r:id="rId16"/>
              </a:rPr>
              <a:t>pics</a:t>
            </a:r>
            <a:r>
              <a:rPr lang="cs-CZ" sz="1400" dirty="0" smtClean="0">
                <a:hlinkClick r:id="rId16"/>
              </a:rPr>
              <a:t>/img00016.jpg</a:t>
            </a:r>
            <a:endParaRPr lang="cs-CZ" sz="1400" dirty="0" smtClean="0"/>
          </a:p>
          <a:p>
            <a:r>
              <a:rPr lang="cs-CZ" sz="1400" dirty="0" smtClean="0">
                <a:hlinkClick r:id="rId17"/>
              </a:rPr>
              <a:t>http://www.palubky-</a:t>
            </a:r>
            <a:r>
              <a:rPr lang="cs-CZ" sz="1400" dirty="0" err="1" smtClean="0">
                <a:hlinkClick r:id="rId17"/>
              </a:rPr>
              <a:t>chynava.cz</a:t>
            </a:r>
            <a:r>
              <a:rPr lang="cs-CZ" sz="1400" dirty="0" smtClean="0">
                <a:hlinkClick r:id="rId17"/>
              </a:rPr>
              <a:t>/</a:t>
            </a:r>
            <a:r>
              <a:rPr lang="cs-CZ" sz="1400" dirty="0" err="1" smtClean="0">
                <a:hlinkClick r:id="rId17"/>
              </a:rPr>
              <a:t>img</a:t>
            </a:r>
            <a:r>
              <a:rPr lang="cs-CZ" sz="1400" dirty="0" smtClean="0">
                <a:hlinkClick r:id="rId17"/>
              </a:rPr>
              <a:t>/</a:t>
            </a:r>
            <a:r>
              <a:rPr lang="cs-CZ" sz="1400" dirty="0" err="1" smtClean="0">
                <a:hlinkClick r:id="rId17"/>
              </a:rPr>
              <a:t>dilna.jpg</a:t>
            </a:r>
            <a:endParaRPr lang="cs-CZ" sz="1400" dirty="0" smtClean="0"/>
          </a:p>
          <a:p>
            <a:r>
              <a:rPr lang="cs-CZ" sz="1400" dirty="0" smtClean="0">
                <a:hlinkClick r:id="rId18"/>
              </a:rPr>
              <a:t>http://www.</a:t>
            </a:r>
            <a:r>
              <a:rPr lang="cs-CZ" sz="1400" dirty="0" err="1" smtClean="0">
                <a:hlinkClick r:id="rId18"/>
              </a:rPr>
              <a:t>stavocentrum.cz</a:t>
            </a:r>
            <a:r>
              <a:rPr lang="cs-CZ" sz="1400" dirty="0" smtClean="0">
                <a:hlinkClick r:id="rId18"/>
              </a:rPr>
              <a:t>/</a:t>
            </a:r>
            <a:r>
              <a:rPr lang="cs-CZ" sz="1400" dirty="0" err="1" smtClean="0">
                <a:hlinkClick r:id="rId18"/>
              </a:rPr>
              <a:t>obrazky.php</a:t>
            </a:r>
            <a:r>
              <a:rPr lang="cs-CZ" sz="1400" dirty="0" smtClean="0">
                <a:hlinkClick r:id="rId18"/>
              </a:rPr>
              <a:t>?id=1276</a:t>
            </a:r>
            <a:endParaRPr lang="cs-CZ" sz="1400" dirty="0" smtClean="0"/>
          </a:p>
          <a:p>
            <a:r>
              <a:rPr lang="cs-CZ" sz="1400" dirty="0" smtClean="0">
                <a:hlinkClick r:id="rId19"/>
              </a:rPr>
              <a:t>http://www.</a:t>
            </a:r>
            <a:r>
              <a:rPr lang="cs-CZ" sz="1400" dirty="0" err="1" smtClean="0">
                <a:hlinkClick r:id="rId19"/>
              </a:rPr>
              <a:t>vasobchod.estranky.cz</a:t>
            </a:r>
            <a:r>
              <a:rPr lang="cs-CZ" sz="1400" dirty="0" smtClean="0">
                <a:hlinkClick r:id="rId19"/>
              </a:rPr>
              <a:t>/</a:t>
            </a:r>
            <a:r>
              <a:rPr lang="cs-CZ" sz="1400" dirty="0" err="1" smtClean="0">
                <a:hlinkClick r:id="rId19"/>
              </a:rPr>
              <a:t>img</a:t>
            </a:r>
            <a:r>
              <a:rPr lang="cs-CZ" sz="1400" dirty="0" smtClean="0">
                <a:hlinkClick r:id="rId19"/>
              </a:rPr>
              <a:t>/</a:t>
            </a:r>
            <a:r>
              <a:rPr lang="cs-CZ" sz="1400" dirty="0" err="1" smtClean="0">
                <a:hlinkClick r:id="rId19"/>
              </a:rPr>
              <a:t>mid</a:t>
            </a:r>
            <a:r>
              <a:rPr lang="cs-CZ" sz="1400" dirty="0" smtClean="0">
                <a:hlinkClick r:id="rId19"/>
              </a:rPr>
              <a:t>/215/</a:t>
            </a:r>
            <a:r>
              <a:rPr lang="cs-CZ" sz="1400" dirty="0" err="1" smtClean="0">
                <a:hlinkClick r:id="rId19"/>
              </a:rPr>
              <a:t>drevena</a:t>
            </a:r>
            <a:r>
              <a:rPr lang="cs-CZ" sz="1400" dirty="0" smtClean="0">
                <a:hlinkClick r:id="rId19"/>
              </a:rPr>
              <a:t>-</a:t>
            </a:r>
            <a:r>
              <a:rPr lang="cs-CZ" sz="1400" dirty="0" err="1" smtClean="0">
                <a:hlinkClick r:id="rId19"/>
              </a:rPr>
              <a:t>houpacka.jpg</a:t>
            </a:r>
            <a:endParaRPr lang="cs-CZ" sz="1400" dirty="0" smtClean="0"/>
          </a:p>
          <a:p>
            <a:r>
              <a:rPr lang="cs-CZ" sz="1400" dirty="0" smtClean="0">
                <a:hlinkClick r:id="rId20"/>
              </a:rPr>
              <a:t>http://www.</a:t>
            </a:r>
            <a:r>
              <a:rPr lang="cs-CZ" sz="1400" dirty="0" err="1" smtClean="0">
                <a:hlinkClick r:id="rId20"/>
              </a:rPr>
              <a:t>abcservice.cz</a:t>
            </a:r>
            <a:r>
              <a:rPr lang="cs-CZ" sz="1400" dirty="0" smtClean="0">
                <a:hlinkClick r:id="rId20"/>
              </a:rPr>
              <a:t>/</a:t>
            </a:r>
            <a:r>
              <a:rPr lang="cs-CZ" sz="1400" dirty="0" err="1" smtClean="0">
                <a:hlinkClick r:id="rId20"/>
              </a:rPr>
              <a:t>img</a:t>
            </a:r>
            <a:r>
              <a:rPr lang="cs-CZ" sz="1400" dirty="0" smtClean="0">
                <a:hlinkClick r:id="rId20"/>
              </a:rPr>
              <a:t>_sortiment/</a:t>
            </a:r>
            <a:r>
              <a:rPr lang="cs-CZ" sz="1400" dirty="0" err="1" smtClean="0">
                <a:hlinkClick r:id="rId20"/>
              </a:rPr>
              <a:t>sor</a:t>
            </a:r>
            <a:r>
              <a:rPr lang="cs-CZ" sz="1400" dirty="0" smtClean="0">
                <a:hlinkClick r:id="rId20"/>
              </a:rPr>
              <a:t>_2614.jpg</a:t>
            </a:r>
            <a:endParaRPr lang="cs-CZ" sz="1400" dirty="0" smtClean="0"/>
          </a:p>
          <a:p>
            <a:r>
              <a:rPr lang="cs-CZ" sz="1400" dirty="0" smtClean="0">
                <a:hlinkClick r:id="rId21"/>
              </a:rPr>
              <a:t>http://www.obchod-</a:t>
            </a:r>
            <a:r>
              <a:rPr lang="cs-CZ" sz="1400" dirty="0" err="1" smtClean="0">
                <a:hlinkClick r:id="rId21"/>
              </a:rPr>
              <a:t>levne.cz</a:t>
            </a:r>
            <a:r>
              <a:rPr lang="cs-CZ" sz="1400" dirty="0" smtClean="0">
                <a:hlinkClick r:id="rId21"/>
              </a:rPr>
              <a:t>/</a:t>
            </a:r>
            <a:r>
              <a:rPr lang="cs-CZ" sz="1400" dirty="0" err="1" smtClean="0">
                <a:hlinkClick r:id="rId21"/>
              </a:rPr>
              <a:t>img</a:t>
            </a:r>
            <a:r>
              <a:rPr lang="cs-CZ" sz="1400" dirty="0" smtClean="0">
                <a:hlinkClick r:id="rId21"/>
              </a:rPr>
              <a:t>/</a:t>
            </a:r>
            <a:r>
              <a:rPr lang="cs-CZ" sz="1400" dirty="0" err="1" smtClean="0">
                <a:hlinkClick r:id="rId21"/>
              </a:rPr>
              <a:t>zbozi</a:t>
            </a:r>
            <a:r>
              <a:rPr lang="cs-CZ" sz="1400" dirty="0" smtClean="0">
                <a:hlinkClick r:id="rId21"/>
              </a:rPr>
              <a:t>/703-19_1419-90904-</a:t>
            </a:r>
            <a:r>
              <a:rPr lang="cs-CZ" sz="1400" dirty="0" err="1" smtClean="0">
                <a:hlinkClick r:id="rId21"/>
              </a:rPr>
              <a:t>n.jpg</a:t>
            </a:r>
            <a:endParaRPr lang="cs-CZ" sz="1400" dirty="0" smtClean="0"/>
          </a:p>
          <a:p>
            <a:r>
              <a:rPr lang="cs-CZ" sz="1400" dirty="0" smtClean="0">
                <a:hlinkClick r:id="rId22"/>
              </a:rPr>
              <a:t>http://www.</a:t>
            </a:r>
            <a:r>
              <a:rPr lang="cs-CZ" sz="1400" dirty="0" err="1" smtClean="0">
                <a:hlinkClick r:id="rId22"/>
              </a:rPr>
              <a:t>dreveny</a:t>
            </a:r>
            <a:r>
              <a:rPr lang="cs-CZ" sz="1400" dirty="0" smtClean="0">
                <a:hlinkClick r:id="rId22"/>
              </a:rPr>
              <a:t>-</a:t>
            </a:r>
            <a:r>
              <a:rPr lang="cs-CZ" sz="1400" dirty="0" err="1" smtClean="0">
                <a:hlinkClick r:id="rId22"/>
              </a:rPr>
              <a:t>masivni</a:t>
            </a:r>
            <a:r>
              <a:rPr lang="cs-CZ" sz="1400" dirty="0" smtClean="0">
                <a:hlinkClick r:id="rId22"/>
              </a:rPr>
              <a:t>-</a:t>
            </a:r>
            <a:r>
              <a:rPr lang="cs-CZ" sz="1400" dirty="0" err="1" smtClean="0">
                <a:hlinkClick r:id="rId22"/>
              </a:rPr>
              <a:t>nabytek.cz</a:t>
            </a:r>
            <a:r>
              <a:rPr lang="cs-CZ" sz="1400" dirty="0" smtClean="0">
                <a:hlinkClick r:id="rId22"/>
              </a:rPr>
              <a:t>/data/</a:t>
            </a:r>
            <a:r>
              <a:rPr lang="cs-CZ" sz="1400" dirty="0" err="1" smtClean="0">
                <a:hlinkClick r:id="rId22"/>
              </a:rPr>
              <a:t>eshop</a:t>
            </a:r>
            <a:r>
              <a:rPr lang="cs-CZ" sz="1400" dirty="0" smtClean="0">
                <a:hlinkClick r:id="rId22"/>
              </a:rPr>
              <a:t>_</a:t>
            </a:r>
            <a:r>
              <a:rPr lang="cs-CZ" sz="1400" dirty="0" err="1" smtClean="0">
                <a:hlinkClick r:id="rId22"/>
              </a:rPr>
              <a:t>sym</a:t>
            </a:r>
            <a:r>
              <a:rPr lang="cs-CZ" sz="1400" dirty="0" smtClean="0">
                <a:hlinkClick r:id="rId22"/>
              </a:rPr>
              <a:t>/</a:t>
            </a:r>
            <a:r>
              <a:rPr lang="cs-CZ" sz="1400" dirty="0" err="1" smtClean="0">
                <a:hlinkClick r:id="rId22"/>
              </a:rPr>
              <a:t>product</a:t>
            </a:r>
            <a:r>
              <a:rPr lang="cs-CZ" sz="1400" dirty="0" smtClean="0">
                <a:hlinkClick r:id="rId22"/>
              </a:rPr>
              <a:t>/340/</a:t>
            </a:r>
            <a:r>
              <a:rPr lang="cs-CZ" sz="1400" dirty="0" err="1" smtClean="0">
                <a:hlinkClick r:id="rId22"/>
              </a:rPr>
              <a:t>obyvaci</a:t>
            </a:r>
            <a:r>
              <a:rPr lang="cs-CZ" sz="1400" dirty="0" smtClean="0">
                <a:hlinkClick r:id="rId22"/>
              </a:rPr>
              <a:t>-</a:t>
            </a:r>
            <a:r>
              <a:rPr lang="cs-CZ" sz="1400" dirty="0" err="1" smtClean="0">
                <a:hlinkClick r:id="rId22"/>
              </a:rPr>
              <a:t>stena</a:t>
            </a:r>
            <a:r>
              <a:rPr lang="cs-CZ" sz="1400" dirty="0" smtClean="0">
                <a:hlinkClick r:id="rId22"/>
              </a:rPr>
              <a:t>-</a:t>
            </a:r>
            <a:r>
              <a:rPr lang="cs-CZ" sz="1400" dirty="0" err="1" smtClean="0">
                <a:hlinkClick r:id="rId22"/>
              </a:rPr>
              <a:t>astor</a:t>
            </a:r>
            <a:r>
              <a:rPr lang="cs-CZ" sz="1400" dirty="0" smtClean="0">
                <a:hlinkClick r:id="rId22"/>
              </a:rPr>
              <a:t>-3.jpg</a:t>
            </a:r>
            <a:endParaRPr lang="cs-CZ" sz="1400" dirty="0" smtClean="0"/>
          </a:p>
          <a:p>
            <a:r>
              <a:rPr lang="cs-CZ" sz="1400" dirty="0" smtClean="0">
                <a:hlinkClick r:id="rId23"/>
              </a:rPr>
              <a:t>http://www.</a:t>
            </a:r>
            <a:r>
              <a:rPr lang="cs-CZ" sz="1400" dirty="0" err="1" smtClean="0">
                <a:hlinkClick r:id="rId23"/>
              </a:rPr>
              <a:t>dreveneploty.cz</a:t>
            </a:r>
            <a:r>
              <a:rPr lang="cs-CZ" sz="1400" dirty="0" smtClean="0">
                <a:hlinkClick r:id="rId23"/>
              </a:rPr>
              <a:t>/obr/plot_001.jpg</a:t>
            </a:r>
            <a:endParaRPr lang="cs-CZ" sz="1400" dirty="0" smtClean="0"/>
          </a:p>
          <a:p>
            <a:r>
              <a:rPr lang="cs-CZ" sz="1400" dirty="0" smtClean="0">
                <a:hlinkClick r:id="rId24"/>
              </a:rPr>
              <a:t>http://www.</a:t>
            </a:r>
            <a:r>
              <a:rPr lang="cs-CZ" sz="1400" dirty="0" err="1" smtClean="0">
                <a:hlinkClick r:id="rId24"/>
              </a:rPr>
              <a:t>bozemanhouse.com</a:t>
            </a:r>
            <a:r>
              <a:rPr lang="cs-CZ" sz="1400" dirty="0" smtClean="0">
                <a:hlinkClick r:id="rId24"/>
              </a:rPr>
              <a:t>/</a:t>
            </a:r>
            <a:r>
              <a:rPr lang="cs-CZ" sz="1400" dirty="0" err="1" smtClean="0">
                <a:hlinkClick r:id="rId24"/>
              </a:rPr>
              <a:t>images</a:t>
            </a:r>
            <a:r>
              <a:rPr lang="cs-CZ" sz="1400" dirty="0" smtClean="0">
                <a:hlinkClick r:id="rId24"/>
              </a:rPr>
              <a:t>/</a:t>
            </a:r>
            <a:r>
              <a:rPr lang="cs-CZ" sz="1400" dirty="0" err="1" smtClean="0">
                <a:hlinkClick r:id="rId24"/>
              </a:rPr>
              <a:t>wood</a:t>
            </a:r>
            <a:r>
              <a:rPr lang="cs-CZ" sz="1400" dirty="0" smtClean="0">
                <a:hlinkClick r:id="rId24"/>
              </a:rPr>
              <a:t>_</a:t>
            </a:r>
            <a:r>
              <a:rPr lang="cs-CZ" sz="1400" dirty="0" err="1" smtClean="0">
                <a:hlinkClick r:id="rId24"/>
              </a:rPr>
              <a:t>window.jpg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229</Words>
  <Application>Microsoft Office PowerPoint</Application>
  <PresentationFormat>Předvádění na obrazovce (4:3)</PresentationFormat>
  <Paragraphs>84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Zpracování dřeva</vt:lpstr>
      <vt:lpstr>Les</vt:lpstr>
      <vt:lpstr>Dřevo</vt:lpstr>
      <vt:lpstr>Dřevařská firma</vt:lpstr>
      <vt:lpstr>Dřevařská dílna</vt:lpstr>
      <vt:lpstr>Opracování dřeva</vt:lpstr>
      <vt:lpstr>Dřevěné domy -dřevěnice</vt:lpstr>
      <vt:lpstr>Výrobky ze dřeva</vt:lpstr>
      <vt:lpstr>Snímek 9</vt:lpstr>
      <vt:lpstr>Použitý materiál: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Radek Cuper</cp:lastModifiedBy>
  <cp:revision>19</cp:revision>
  <dcterms:modified xsi:type="dcterms:W3CDTF">2012-11-24T21:19:20Z</dcterms:modified>
</cp:coreProperties>
</file>