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8" r:id="rId11"/>
    <p:sldId id="267" r:id="rId12"/>
    <p:sldId id="265" r:id="rId13"/>
    <p:sldId id="269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4940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9413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20860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8706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28813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529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5940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0592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9564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0783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854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BD8E3C-006D-4D1F-8E3D-36A444CA90C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B110B-7492-4473-8D88-E269822CC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61949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dBu8HYoSiH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I289l8A203Y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dravionline.cz/imgs/products/img_1011_small.jpg" TargetMode="External"/><Relationship Id="rId13" Type="http://schemas.openxmlformats.org/officeDocument/2006/relationships/hyperlink" Target="http://www.alpaca-stud.eu/cz/spinnen1.jpg" TargetMode="External"/><Relationship Id="rId18" Type="http://schemas.openxmlformats.org/officeDocument/2006/relationships/hyperlink" Target="http://rodina.cz/plenky/album/xxxxxxxxvlnyxhotove.jpg" TargetMode="External"/><Relationship Id="rId3" Type="http://schemas.openxmlformats.org/officeDocument/2006/relationships/hyperlink" Target="http://mm.denik.cz/1/a6/ctk_ovce_strihani_denik_clanek_solo.jpg" TargetMode="External"/><Relationship Id="rId21" Type="http://schemas.openxmlformats.org/officeDocument/2006/relationships/hyperlink" Target="http://www.zdravionline.cz/imgs/products/StEZdD/1182595_main_large.jpg" TargetMode="External"/><Relationship Id="rId7" Type="http://schemas.openxmlformats.org/officeDocument/2006/relationships/hyperlink" Target="http://www.farmanacikance.cz/vyrobky/pro_deti/kabatek_s_kapuci.jpg" TargetMode="External"/><Relationship Id="rId12" Type="http://schemas.openxmlformats.org/officeDocument/2006/relationships/hyperlink" Target="http://cs.wikipedia.org/wiki/Soubor:Ru%C4%8Dn%C4%9B_zpracov%C3%A1van%C3%A1_vlna.jpg" TargetMode="External"/><Relationship Id="rId17" Type="http://schemas.openxmlformats.org/officeDocument/2006/relationships/hyperlink" Target="http://www.rucniprace.cz/obchod/pletaci-prize/camilla-hlavni.jpg" TargetMode="External"/><Relationship Id="rId2" Type="http://schemas.openxmlformats.org/officeDocument/2006/relationships/hyperlink" Target="http://www.vejnar.com/zvirata/ovce.jpg" TargetMode="External"/><Relationship Id="rId16" Type="http://schemas.openxmlformats.org/officeDocument/2006/relationships/hyperlink" Target="http://1.bp.blogspot.com/_mHNPJqRYSHg/SX7hp7fFIvI/AAAAAAAAA5o/9mMF0m4zlSE/s400/4.jpg" TargetMode="External"/><Relationship Id="rId20" Type="http://schemas.openxmlformats.org/officeDocument/2006/relationships/hyperlink" Target="http://www.novy-textil.cz/image/cache/036-500x5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farmanacikance.cz/vyrobky/pro_deti/ponozky_detske.jpg" TargetMode="External"/><Relationship Id="rId11" Type="http://schemas.openxmlformats.org/officeDocument/2006/relationships/hyperlink" Target="http://image.shutterstock.com/display_pic_with_logo/73407/73407,1263757085,2/stock-photo-two-cute-lambs-44691571.jpg" TargetMode="External"/><Relationship Id="rId24" Type="http://schemas.openxmlformats.org/officeDocument/2006/relationships/hyperlink" Target="http://img5.hyperinzerce.cz/x-cz/inz/5394/5394906-vykup-ovci-vlny-1.jpg" TargetMode="External"/><Relationship Id="rId5" Type="http://schemas.openxmlformats.org/officeDocument/2006/relationships/hyperlink" Target="http://www.boskovicko.cz/files/zk_articles_13_5566_6404bc72.jpg" TargetMode="External"/><Relationship Id="rId15" Type="http://schemas.openxmlformats.org/officeDocument/2006/relationships/hyperlink" Target="http://www.alpakas-vom-silberberg.de/spinnrad.htm" TargetMode="External"/><Relationship Id="rId23" Type="http://schemas.openxmlformats.org/officeDocument/2006/relationships/hyperlink" Target="http://www.branakdetem.cz/img/produkty/full/1/3/13378.jpg" TargetMode="External"/><Relationship Id="rId10" Type="http://schemas.openxmlformats.org/officeDocument/2006/relationships/hyperlink" Target="http://masek.fotostranky.net/zvirata/albums/zvirata/domaci_zvirata/06_01672_ovce_beran.jpg" TargetMode="External"/><Relationship Id="rId19" Type="http://schemas.openxmlformats.org/officeDocument/2006/relationships/hyperlink" Target="http://www.nausnicemm.cz/wp-content/uploads/DSCN3986.jpg" TargetMode="External"/><Relationship Id="rId4" Type="http://schemas.openxmlformats.org/officeDocument/2006/relationships/hyperlink" Target="http://www.fiftyfifty.cz/img/photoserial/p152654620.jpg" TargetMode="External"/><Relationship Id="rId9" Type="http://schemas.openxmlformats.org/officeDocument/2006/relationships/hyperlink" Target="http://www.nabytek-jeko.cz/FotoCache/Mid/vlnena-deka-piume.jpg" TargetMode="External"/><Relationship Id="rId14" Type="http://schemas.openxmlformats.org/officeDocument/2006/relationships/hyperlink" Target="http://www.alpaca-stud.eu/cz/spinnen2.jpg" TargetMode="External"/><Relationship Id="rId22" Type="http://schemas.openxmlformats.org/officeDocument/2006/relationships/hyperlink" Target="http://www.galanterieuruzenky.cz/fotky550/fotos/_vyrn_1355fbp6_uq3_p0039_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31905" y="2636912"/>
            <a:ext cx="46602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Zpracování vlny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40152" y="6237312"/>
            <a:ext cx="30139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Bc. </a:t>
            </a:r>
            <a:r>
              <a:rPr kumimoji="0" lang="cs-CZ" sz="24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Cuperová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Kateřina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3201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7288" y="2203123"/>
            <a:ext cx="6382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Víte odkud a jak se získává vlna?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07967" y="3429000"/>
            <a:ext cx="39113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K čemu se používá?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6635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476672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Ovce domácí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75456" y="1778547"/>
            <a:ext cx="2846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domácí přežvýkavec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727" y="2262063"/>
            <a:ext cx="58696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je chovaná pro vlnu, kožešinu, maso a mléko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551" y="2852936"/>
            <a:ext cx="5095713" cy="3821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480599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7762" y="836712"/>
            <a:ext cx="4232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Víš, jak říkáme ovčímu mláděti?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108349"/>
            <a:ext cx="2234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A kdo je samec?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427" y="3863441"/>
            <a:ext cx="3806740" cy="2539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427" y="476672"/>
            <a:ext cx="3806740" cy="2698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48667" y="1678230"/>
            <a:ext cx="13692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JEHNĚ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06001" y="5013176"/>
            <a:ext cx="15119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BERAN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3689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3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16927" y="908720"/>
            <a:ext cx="11432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Vlna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492896"/>
            <a:ext cx="4590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pružné a odolné</a:t>
            </a:r>
            <a:r>
              <a:rPr lang="cs-CZ" dirty="0" smtClean="0"/>
              <a:t> </a:t>
            </a:r>
            <a:r>
              <a:rPr lang="cs-CZ" sz="2400" dirty="0" smtClean="0"/>
              <a:t>vlákno z ovčí srsti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263738"/>
            <a:ext cx="35578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má velmi dobré vlastnosti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101765"/>
            <a:ext cx="363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má široké možnosti využití</a:t>
            </a:r>
            <a:endParaRPr lang="cs-CZ" sz="2400" dirty="0"/>
          </a:p>
        </p:txBody>
      </p:sp>
      <p:pic>
        <p:nvPicPr>
          <p:cNvPr id="2050" name="Picture 2" descr="C:\Users\Balonová\AppData\Local\Microsoft\Windows\Temporary Internet Files\Content.IE5\7IMI2111\MP9004278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246" y="1179289"/>
            <a:ext cx="3562234" cy="45539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3763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6537" y="332656"/>
            <a:ext cx="2746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Stříhání vlny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9575" y="1700808"/>
            <a:ext cx="48584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stříhaná vlna tvoří </a:t>
            </a:r>
            <a:r>
              <a:rPr lang="cs-CZ" sz="2400" b="1" dirty="0" smtClean="0">
                <a:solidFill>
                  <a:srgbClr val="C00000"/>
                </a:solidFill>
              </a:rPr>
              <a:t>rouno</a:t>
            </a:r>
            <a:r>
              <a:rPr lang="cs-CZ" sz="2400" dirty="0" smtClean="0"/>
              <a:t> – to znamená, že drží v jednom kuse, jako by se ovečka svlékla.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9575" y="3933056"/>
            <a:ext cx="55076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rouna se vyklepou nečistoty – seno, sláma, bodláky...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80728"/>
            <a:ext cx="3995936" cy="2771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391" y="3861048"/>
            <a:ext cx="4019609" cy="2679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5445224"/>
            <a:ext cx="4824536" cy="92333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Videoodkaz na stříhání ovečky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?v=dBu8HYoSiHg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533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1226369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otom se vlna pere a zbavuje nečistot.</a:t>
            </a:r>
            <a:endParaRPr lang="cs-CZ" sz="24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0648"/>
            <a:ext cx="405254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74233" y="4293096"/>
            <a:ext cx="33701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 usušení se provádí česání vlny.</a:t>
            </a:r>
            <a:endParaRPr lang="cs-CZ" sz="2400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56992"/>
            <a:ext cx="4377923" cy="3301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56271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340767"/>
            <a:ext cx="6184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Učesaná vlna  se na kolovrátku smotá na vlákno.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46" y="2834301"/>
            <a:ext cx="3744416" cy="28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34301"/>
            <a:ext cx="3744416" cy="28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0206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2624" y="2574869"/>
            <a:ext cx="5184576" cy="393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9792" y="947285"/>
            <a:ext cx="34502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Práce na kolovrátku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5481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8298" y="469541"/>
            <a:ext cx="631692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Víš, jak se jmenuje obchod, </a:t>
            </a:r>
          </a:p>
          <a:p>
            <a:pPr algn="ctr"/>
            <a:r>
              <a:rPr lang="cs-CZ" sz="3200" dirty="0" smtClean="0"/>
              <a:t>ve kterém si můžeme vlnu zakoupit?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7759" y="2291524"/>
            <a:ext cx="625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G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5971" y="2302111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A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9887" y="2290229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L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93081" y="2302111"/>
            <a:ext cx="6415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N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53943" y="2302111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A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69145" y="2322520"/>
            <a:ext cx="5277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T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93130" y="2322520"/>
            <a:ext cx="52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E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60777" y="2307772"/>
            <a:ext cx="5741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R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38393" y="2308202"/>
            <a:ext cx="3690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I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15905" y="2296572"/>
            <a:ext cx="52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E</a:t>
            </a:r>
            <a:endParaRPr lang="cs-CZ" sz="5400" b="1" dirty="0">
              <a:solidFill>
                <a:srgbClr val="C0000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535" y="4159456"/>
            <a:ext cx="3179307" cy="2385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3793" y="4135877"/>
            <a:ext cx="3347123" cy="2510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642331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8" grpId="0"/>
      <p:bldP spid="7" grpId="0"/>
      <p:bldP spid="9" grpId="0"/>
      <p:bldP spid="10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563888" y="332656"/>
            <a:ext cx="51845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Pletením vlny vytváříme různé výrobky.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87190" y="2221694"/>
            <a:ext cx="4985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         K pletení používáme jehlice.</a:t>
            </a:r>
            <a:endParaRPr lang="cs-CZ" sz="2800" dirty="0"/>
          </a:p>
        </p:txBody>
      </p:sp>
      <p:pic>
        <p:nvPicPr>
          <p:cNvPr id="3075" name="Picture 3" descr="C:\Users\Balonová\AppData\Local\Microsoft\Windows\Temporary Internet Files\Content.IE5\ZDYHJLFQ\MP9004277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68960"/>
            <a:ext cx="3275856" cy="22035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Balonová\AppData\Local\Microsoft\Windows\Temporary Internet Files\Content.IE5\LTRRNDMM\MP9001778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02" y="458128"/>
            <a:ext cx="2988694" cy="44830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9552" y="5517232"/>
            <a:ext cx="7200800" cy="92333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Videoodkaz na základy pletení: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?v=I289l8A203Y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933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04" y="4293096"/>
            <a:ext cx="3041915" cy="2281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773811"/>
            <a:ext cx="4043345" cy="2597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95" y="773811"/>
            <a:ext cx="2988788" cy="2597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547" y="3901752"/>
            <a:ext cx="2376264" cy="2744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188640"/>
            <a:ext cx="68407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Co všechno se dá z vlny uplést?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72104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124" y="390621"/>
            <a:ext cx="3261828" cy="29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076" y="262722"/>
            <a:ext cx="3101330" cy="3101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522" y="4149267"/>
            <a:ext cx="3774053" cy="251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9267"/>
            <a:ext cx="3317354" cy="2488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169101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700808"/>
            <a:ext cx="4364721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  <a:hlinkClick r:id="rId2"/>
              </a:rPr>
              <a:t>http://www.vejnar.com/zvirata/ovce.jpg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3"/>
              </a:rPr>
              <a:t>http://mm.denik.cz/1/a6/ctk_ovce_strihani_denik_clanek_solo.jpg</a:t>
            </a:r>
            <a:endParaRPr lang="cs-CZ" sz="1200" dirty="0" smtClean="0">
              <a:solidFill>
                <a:srgbClr val="FF0000"/>
              </a:solidFill>
            </a:endParaRPr>
          </a:p>
          <a:p>
            <a:endParaRPr lang="cs-CZ" sz="1100" dirty="0" smtClean="0">
              <a:solidFill>
                <a:srgbClr val="FF0000"/>
              </a:solidFill>
            </a:endParaRPr>
          </a:p>
          <a:p>
            <a:endParaRPr lang="cs-CZ" sz="11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7893" y="2060847"/>
            <a:ext cx="8058877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http://www.fiftyfifty.cz/img/photoserial/p152654620.jpg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http://www.boskovicko.cz/files/zk_articles_13_5566_6404bc72.jpg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http://www.farmanacikance.cz/vyrobky/pro_deti/ponozky_detske.jpg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7"/>
              </a:rPr>
              <a:t>http://</a:t>
            </a:r>
            <a:r>
              <a:rPr lang="cs-CZ" sz="11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7"/>
              </a:rPr>
              <a:t>www.farmanacikance.cz/vyrobky/pro_deti/kabatek_s_kapuci.jpg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8"/>
              </a:rPr>
              <a:t>http://www.zdravionline.cz/imgs/products/img_1011_small.jpg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9"/>
              </a:rPr>
              <a:t>http://www.nabytek-jeko.cz/FotoCache/Mid/vlnena-deka-piume.jpg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10"/>
              </a:rPr>
              <a:t>http://masek.fotostranky.net/zvirata/albums/zvirata/domaci_zvirata/06_01672_ovce_beran.jpg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11"/>
              </a:rPr>
              <a:t>http://image.shutterstock.com/display_pic_with_logo/73407/73407,1263757085,2/stock-photo-two-cute-lambs-44691571.jpg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12"/>
              </a:rPr>
              <a:t>http://cs.wikipedia.org/wiki/Soubor:Ru%C4%8Dn%C4%9B_zpracov%C3%A1van%C3%A1_vlna.jpg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13"/>
              </a:rPr>
              <a:t>http://www.alpaca-stud.eu/cz/spinnen1.jpg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14"/>
              </a:rPr>
              <a:t>http://www.alpaca-stud.eu/cz/spinnen2.jpg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15"/>
              </a:rPr>
              <a:t>http://www.alpakas-vom-silberberg.de/spinnrad.htm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16"/>
              </a:rPr>
              <a:t>http://1.bp.blogspot.com/_mHNPJqRYSHg/SX7hp7fFIvI/AAAAAAAAA5o/9mMF0m4zlSE/s400/4.jpg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17"/>
              </a:rPr>
              <a:t>http://www.rucniprace.cz/obchod/pletaci-prize/camilla-hlavni.jpg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18"/>
              </a:rPr>
              <a:t>http://rodina.cz/plenky/album/xxxxxxxxvlnyxhotove.jpg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19"/>
              </a:rPr>
              <a:t>http://www.nausnicemm.cz/wp-content/uploads/DSCN3986.jpg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0"/>
              </a:rPr>
              <a:t>http://www.novy-textil.cz/image/cache/036-500x500.jpg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1"/>
              </a:rPr>
              <a:t>http://www.zdravionline.cz/imgs/products/StEZdD/1182595_main_large.jpg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2"/>
              </a:rPr>
              <a:t>http://www.galanterieuruzenky.cz/fotky550/fotos/_vyrn_1355fbp6_uq3_p0039_00.jpg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3"/>
              </a:rPr>
              <a:t>http://www.branakdetem.cz/img/produkty/full/1/3/13378.jpg</a:t>
            </a:r>
            <a:endParaRPr lang="cs-CZ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  <a:hlinkClick r:id="rId24"/>
              </a:rPr>
              <a:t>http://img5.hyperinzerce.cz/x-cz/inz/5394/5394906-vykup-ovci-vlny-1.jpg</a:t>
            </a:r>
            <a:endParaRPr lang="cs-CZ" sz="1200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</a:rPr>
              <a:t>Microsoft PowerPoint – Klipart</a:t>
            </a:r>
          </a:p>
          <a:p>
            <a:endParaRPr lang="cs-CZ" sz="12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12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12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942023"/>
            <a:ext cx="20260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zdroje: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90349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</TotalTime>
  <Words>269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Radek Cuper</cp:lastModifiedBy>
  <cp:revision>28</cp:revision>
  <dcterms:created xsi:type="dcterms:W3CDTF">2012-10-25T17:47:42Z</dcterms:created>
  <dcterms:modified xsi:type="dcterms:W3CDTF">2012-11-26T19:57:16Z</dcterms:modified>
</cp:coreProperties>
</file>