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9" d="100"/>
        <a:sy n="89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50B6AFF-1CE6-4681-B5D5-503010833D07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8EE10D-5BC1-483C-9D02-3C51674290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youtube.com/watch?feature=player_detailpage&amp;v=fgYKvnIVOHQ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hyperlink" Target="http://www.youtube.com/watch?feature=player_detailpage&amp;v=M3ByQChXeHo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player_detailpage&amp;v=DVLv9zTYaP4" TargetMode="External"/><Relationship Id="rId2" Type="http://schemas.openxmlformats.org/officeDocument/2006/relationships/hyperlink" Target="http://www.youtube.com/watch?feature=player_detailpage&amp;v=M3ByQChXeHo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96136" y="6196662"/>
            <a:ext cx="2496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Bc. </a:t>
            </a:r>
            <a:r>
              <a:rPr lang="cs-CZ" dirty="0" err="1" smtClean="0"/>
              <a:t>Cuperová</a:t>
            </a:r>
            <a:r>
              <a:rPr lang="cs-CZ" dirty="0" smtClean="0"/>
              <a:t> Kateřina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7344816" cy="1944215"/>
          </a:xfrm>
        </p:spPr>
        <p:txBody>
          <a:bodyPr/>
          <a:lstStyle/>
          <a:p>
            <a:r>
              <a:rPr lang="cs-CZ" sz="7200" dirty="0">
                <a:solidFill>
                  <a:schemeClr val="accent1">
                    <a:lumMod val="75000"/>
                  </a:schemeClr>
                </a:solidFill>
              </a:rPr>
              <a:t>Práce s vlnou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5" y="3933057"/>
            <a:ext cx="5275109" cy="720079"/>
          </a:xfrm>
        </p:spPr>
        <p:txBody>
          <a:bodyPr>
            <a:normAutofit fontScale="92500" lnSpcReduction="10000"/>
          </a:bodyPr>
          <a:lstStyle/>
          <a:p>
            <a:r>
              <a:rPr lang="cs-CZ" sz="4400" b="1" dirty="0">
                <a:solidFill>
                  <a:schemeClr val="accent2">
                    <a:lumMod val="75000"/>
                  </a:schemeClr>
                </a:solidFill>
              </a:rPr>
              <a:t>– výroba náramků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390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04664"/>
            <a:ext cx="87849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Chcete si vyrobit takto krásné náramky?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1800" y="4679095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to jednoduché.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7169" y="5523305"/>
            <a:ext cx="80918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Sledujte pozorně postup a potom hurá do práce.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1412776"/>
            <a:ext cx="3779912" cy="2834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9858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79732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Co všechno budete potřebovat?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9" y="3274560"/>
            <a:ext cx="3029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B</a:t>
            </a:r>
            <a:r>
              <a:rPr lang="cs-CZ" sz="3200" b="1" dirty="0" smtClean="0"/>
              <a:t>arevné vlny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3235037"/>
            <a:ext cx="1586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Nůžky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43022" y="3288930"/>
            <a:ext cx="22357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Korálky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3393" y="5563176"/>
            <a:ext cx="2653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Šikovné ruce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2952328" cy="2051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196752"/>
            <a:ext cx="2587067" cy="2077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72" y="4077072"/>
            <a:ext cx="3419872" cy="256490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54988" y="1196752"/>
            <a:ext cx="2770411" cy="2077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5020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000"/>
                            </p:stCondLst>
                            <p:childTnLst>
                              <p:par>
                                <p:cTn id="3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000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685281"/>
            <a:ext cx="51346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Pracovní postup: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7078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Nejprve si ustřihneme dva provázky o délce asi 1,5m.  Barvy vlny si zvolíme podle toho, jaký náramek chceme mít. 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2996952"/>
            <a:ext cx="4896544" cy="3618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9628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07632" y="924689"/>
            <a:ext cx="47847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Na jednom konci uděláme uzlík.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2132856"/>
            <a:ext cx="5952662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6440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5689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Nyní potřebujeme pomoc kamaráda, kterého poprosíme, aby nám uzlík podržel.</a:t>
            </a:r>
          </a:p>
          <a:p>
            <a:r>
              <a:rPr lang="cs-CZ" sz="3200" dirty="0" smtClean="0"/>
              <a:t>My zatím kroutíme provázky. </a:t>
            </a:r>
          </a:p>
          <a:p>
            <a:r>
              <a:rPr lang="cs-CZ" sz="3200" dirty="0" smtClean="0"/>
              <a:t>Musíme být trpěliví, čím více provázky</a:t>
            </a:r>
          </a:p>
          <a:p>
            <a:r>
              <a:rPr lang="cs-CZ" sz="3200" dirty="0" smtClean="0"/>
              <a:t>natočíme, tím krásnější a pevnější náš náramek bude. 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51519" y="3861048"/>
            <a:ext cx="2688298" cy="25649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3861048"/>
            <a:ext cx="2880320" cy="25778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12872" y="3861048"/>
            <a:ext cx="2751616" cy="2558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8259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71549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 Když máme natočeno, složíme oba konce provázku k sobě. Stále ale musíme dbát na to, aby byl celý provázek natažený. Až máme oba</a:t>
            </a:r>
          </a:p>
          <a:p>
            <a:r>
              <a:rPr lang="cs-CZ" sz="3200" dirty="0" smtClean="0"/>
              <a:t>konce u sebe, tak pustíme jeden konec </a:t>
            </a:r>
          </a:p>
          <a:p>
            <a:r>
              <a:rPr lang="cs-CZ" sz="3200" dirty="0" smtClean="0"/>
              <a:t>(ten na kterém nemáme uzlík) </a:t>
            </a:r>
          </a:p>
          <a:p>
            <a:r>
              <a:rPr lang="cs-CZ" sz="3200" dirty="0" smtClean="0"/>
              <a:t>a dojde k malému „kouzlu“ </a:t>
            </a:r>
          </a:p>
          <a:p>
            <a:r>
              <a:rPr lang="cs-CZ" sz="3200" dirty="0" smtClean="0"/>
              <a:t>kdy se nám do sebe obě </a:t>
            </a:r>
          </a:p>
          <a:p>
            <a:r>
              <a:rPr lang="cs-CZ" sz="3200" dirty="0" smtClean="0"/>
              <a:t>poloviny zamotají. 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4293096"/>
            <a:ext cx="2789466" cy="23801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4293096"/>
            <a:ext cx="2747797" cy="23488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65999" y="3227091"/>
            <a:ext cx="3960440" cy="2924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31619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260648"/>
            <a:ext cx="806489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 Párkrát se snažíme „</a:t>
            </a:r>
            <a:r>
              <a:rPr lang="cs-CZ" sz="3200" dirty="0" err="1" smtClean="0"/>
              <a:t>smotaninu</a:t>
            </a:r>
            <a:r>
              <a:rPr lang="cs-CZ" sz="3200" dirty="0" smtClean="0"/>
              <a:t>“ natáhnout , a máme skoro hotovo. Už zbývá udělat ještě jeden uzlík, aby se provázky nerozmotaly.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0990" y="2276872"/>
            <a:ext cx="3492619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58"/>
          <a:stretch/>
        </p:blipFill>
        <p:spPr>
          <a:xfrm rot="5400000">
            <a:off x="76421" y="2740003"/>
            <a:ext cx="4392490" cy="3466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9809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8924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 Hotový náramek omotáme kolem ruky sobě</a:t>
            </a:r>
          </a:p>
          <a:p>
            <a:r>
              <a:rPr lang="cs-CZ" sz="3200" dirty="0" smtClean="0"/>
              <a:t>    nebo někomu, komu chceme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udělat radost.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Mohou to být třeba náramky přátelství. 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1" y="2276872"/>
            <a:ext cx="4224469" cy="31683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3284984"/>
            <a:ext cx="4320480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0748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789416"/>
            <a:ext cx="84969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7. Pokud se vám výrobek líbí, můžete takto připravit dárky k blížícím se Vánocům pro všechny, které máte rádi. A klidně si je můžete nazdobit barevnými korálky.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501008"/>
            <a:ext cx="4128459" cy="30963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3573016"/>
            <a:ext cx="4104456" cy="3078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6297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644823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Aby se vám lépe pracovalo, poslechněte si nádherné písničky,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které jsou právě o přátelství a lásce. 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9" name="Picture 5" descr="C:\Users\Balonová\AppData\Local\Microsoft\Windows\Temporary Internet Files\Content.IE5\LTRRNDMM\MP900449058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16832"/>
            <a:ext cx="3054558" cy="305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alonová\AppData\Local\Microsoft\Windows\Temporary Internet Files\Content.IE5\SJO185KR\MP900440294[1]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475" y="1870957"/>
            <a:ext cx="3469437" cy="307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41126" y="5917922"/>
            <a:ext cx="5603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</a:t>
            </a:r>
            <a:r>
              <a:rPr lang="cs-CZ" dirty="0"/>
              <a:t>s</a:t>
            </a:r>
            <a:r>
              <a:rPr lang="cs-CZ" dirty="0" smtClean="0"/>
              <a:t>puštění písniček klikněte na libovolný obrázek.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567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35686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Použité zdroje:</a:t>
            </a:r>
          </a:p>
          <a:p>
            <a:endParaRPr lang="cs-CZ" dirty="0"/>
          </a:p>
          <a:p>
            <a:r>
              <a:rPr lang="cs-CZ" dirty="0" smtClean="0"/>
              <a:t>Fotodokumentace: archiv autora</a:t>
            </a:r>
          </a:p>
          <a:p>
            <a:r>
              <a:rPr lang="cs-CZ" dirty="0" smtClean="0"/>
              <a:t>Videonahrávka: archiv autora</a:t>
            </a:r>
          </a:p>
          <a:p>
            <a:r>
              <a:rPr lang="cs-CZ" dirty="0" smtClean="0"/>
              <a:t>Microsoft PowerPoint-Klipart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53862" y="2279438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hlinkClick r:id="rId2"/>
              </a:rPr>
              <a:t>http://www.youtube.com/watch?feature=player_detailpage&amp;v=M3ByQChXeHo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3862" y="2555904"/>
            <a:ext cx="82809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www.youtube.com/watch?feature=player_detailpage&amp;v=DVLv9zTYaP4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3728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467</TotalTime>
  <Words>302</Words>
  <Application>Microsoft Office PowerPoint</Application>
  <PresentationFormat>Předvádění na obrazovce (4:3)</PresentationFormat>
  <Paragraphs>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Práce s vlnou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Radek Cuper</cp:lastModifiedBy>
  <cp:revision>39</cp:revision>
  <dcterms:created xsi:type="dcterms:W3CDTF">2012-11-01T19:40:49Z</dcterms:created>
  <dcterms:modified xsi:type="dcterms:W3CDTF">2012-11-26T21:21:30Z</dcterms:modified>
</cp:coreProperties>
</file>