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27"/>
  </p:notesMasterIdLst>
  <p:sldIdLst>
    <p:sldId id="279" r:id="rId3"/>
    <p:sldId id="256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80" r:id="rId25"/>
    <p:sldId id="268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D5A96E-EA76-4D88-BDB2-ACC18FA7C9F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1C989A-381B-4102-BDEB-8F3132AD7CB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9751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C385E-79CA-4AE8-B68B-51E6E45AB3D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3CE9C1-EF4D-43EB-9159-B2DC7D9B0C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C385E-79CA-4AE8-B68B-51E6E45AB3D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3CE9C1-EF4D-43EB-9159-B2DC7D9B0C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C385E-79CA-4AE8-B68B-51E6E45AB3D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3CE9C1-EF4D-43EB-9159-B2DC7D9B0C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C385E-79CA-4AE8-B68B-51E6E45AB3D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3CE9C1-EF4D-43EB-9159-B2DC7D9B0C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C385E-79CA-4AE8-B68B-51E6E45AB3D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3CE9C1-EF4D-43EB-9159-B2DC7D9B0C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C385E-79CA-4AE8-B68B-51E6E45AB3D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3CE9C1-EF4D-43EB-9159-B2DC7D9B0C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C385E-79CA-4AE8-B68B-51E6E45AB3D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3CE9C1-EF4D-43EB-9159-B2DC7D9B0C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C385E-79CA-4AE8-B68B-51E6E45AB3D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3CE9C1-EF4D-43EB-9159-B2DC7D9B0C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C385E-79CA-4AE8-B68B-51E6E45AB3D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3CE9C1-EF4D-43EB-9159-B2DC7D9B0C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C385E-79CA-4AE8-B68B-51E6E45AB3D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3CE9C1-EF4D-43EB-9159-B2DC7D9B0C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1C385E-79CA-4AE8-B68B-51E6E45AB3D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3CE9C1-EF4D-43EB-9159-B2DC7D9B0CD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1" name="chimes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B3886-C8AE-4D2D-9490-617123510B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66800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BBA46-01A4-4C0A-A303-F52A8973496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6224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CDE20-159D-424D-B34B-02B4A8367E3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35274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40521-C15E-40C1-8D53-DD6102ABDF1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05928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9C09-6E85-4DBB-B846-0E3CF123FFC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51375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B4616-5A15-41B0-970A-4438821B289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19448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3D32-B51C-460E-93D6-93E296DA501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45524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3A7AC-B426-465D-BCA7-7ABC9D7B7E2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22575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7ADAC-6364-4954-AAE9-4F472273A15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93925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8B152-721B-4ACD-AD14-163A36481AC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75571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AE33E-252D-4116-851C-EACF7FF8A72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0336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81C385E-79CA-4AE8-B68B-51E6E45AB3D1}" type="datetimeFigureOut">
              <a:rPr lang="cs-CZ" smtClean="0"/>
              <a:pPr/>
              <a:t>1.3.2012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E3CE9C1-EF4D-43EB-9159-B2DC7D9B0CD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14" name="chimes.wav"/>
          </p:stSnd>
        </p:sndAc>
      </p:transition>
    </mc:Choice>
    <mc:Fallback>
      <p:transition spd="slow" advTm="35000">
        <p:fade/>
        <p:sndAc>
          <p:stSnd>
            <p:snd r:embed="rId13" name="chimes.wav"/>
          </p:stSnd>
        </p:sndAc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F368F-4FD4-413D-98DF-0E11BF0CFB2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D05B4-FE22-4439-8344-5828FFF72A4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2395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7772400" cy="2088231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Mgr. Veronika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Kubincová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materiálu</a:t>
            </a:r>
            <a:r>
              <a:rPr lang="cs-CZ" sz="2800" b="1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i="1" smtClean="0">
                <a:latin typeface="Times New Roman" pitchFamily="18" charset="0"/>
                <a:cs typeface="Times New Roman" pitchFamily="18" charset="0"/>
              </a:rPr>
              <a:t>VY_32_INOVACE_15_09_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Test, rodina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7544" y="3140968"/>
            <a:ext cx="7560840" cy="1824608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Anotace: </a:t>
            </a: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Prezentace pro 6. ročník. Test k zjištění daných vědomostí z oblasti Rodina. Test obsahuje deset otázek načasovaných automaticky. V druhé polovině prezentace je řešení daných otázek.</a:t>
            </a: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800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RODINA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5942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404664"/>
            <a:ext cx="7848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1) Jak se nazývá svazek mezi homosexuálními partnery?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98324" y="2492896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a)Manželství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63897" y="3407608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b)Registrované partnerství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12891" y="4437112"/>
            <a:ext cx="524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c)Bigamie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6750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692696"/>
            <a:ext cx="7056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2) Vysvětli pojmy Tchýně a tchán.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2492896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a)manželův, či manželčina otec/matka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31640" y="3573016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b)otcova, či matčina sestra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60313" y="4657730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c)bratrova, či sestřina dcera/syn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1498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20688"/>
            <a:ext cx="7848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3) Co je to monogamie a jaký je její opak?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2276872"/>
            <a:ext cx="6480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a)manželství jednoho muže s jednou ženou, opak je polygamie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259632" y="3789040"/>
            <a:ext cx="63367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b)manželství jednoho muže s jednou ženou, opak je bigamie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5205976"/>
            <a:ext cx="66247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c)vztah mezi mužem a ženou, opak je registrované partnerství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105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548680"/>
            <a:ext cx="7776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4) Jaké dva druhy sňatků lze v ČR uzavřít?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2204864"/>
            <a:ext cx="5976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a)legální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a nelegální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9632" y="3284984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b)oficiální, neoficiální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03648" y="4437112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c)církevní, občanský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902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404664"/>
            <a:ext cx="69847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5) Jaká jsou řešení konfliktu?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1628800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a)zbabělost, hrdinství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2780928"/>
            <a:ext cx="5112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b)únik, konfrontace, dohoda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4149080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c)souboj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148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476672"/>
            <a:ext cx="7560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6) Kdo nemůže v ČR uzavřít manželství?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2132856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a)dědečkové, babičky, tety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3212976"/>
            <a:ext cx="7416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b)osoba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již ženatá, vdaná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–neplnoletý-  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soby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blízce příbuzné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403648" y="4869160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c)hasiči, prodavačky, učitelky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368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260648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7) Druhy NRP v Čechách?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75656" y="1412776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a)hlídání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dětí, školy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75656" y="2564904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b)tábor, kroužek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3645024"/>
            <a:ext cx="7200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c)adoptivní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rodina, pěstouni, Dětské domovy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1469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692696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8) Napiš tři typy rodin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75656" y="1844824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a)moje, tvoje, naše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75656" y="3068960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b)základní, neúplná, rozšířená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75656" y="4149080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c)současná, budoucí, minulá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2753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20688"/>
            <a:ext cx="77048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9) Může jít v ČR muž na rodičovskou dovolenou?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2492896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 ano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3501008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ne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75656" y="4653136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možná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8725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548680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10) Kdo je to synovec a neteř?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844824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a)syn, dcera tety a strýce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2996952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b)bratrův, či sestřin syn/dcera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47664" y="4293096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c)synova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manželka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878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404664"/>
            <a:ext cx="7848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1x) </a:t>
            </a:r>
            <a:r>
              <a:rPr lang="cs-CZ" sz="4000" b="1" dirty="0" smtClean="0">
                <a:latin typeface="Arial" pitchFamily="34" charset="0"/>
                <a:cs typeface="Arial" pitchFamily="34" charset="0"/>
              </a:rPr>
              <a:t>Jak se nazývá svazek mezi homosexuálními partnery?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98324" y="2492896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 Manželství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63896" y="3407608"/>
            <a:ext cx="59283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Registrované partnerství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12891" y="4437112"/>
            <a:ext cx="52458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Bigamie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1877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692696"/>
            <a:ext cx="7056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2x) Vysvětli pojmy Tchýně a tchán.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2492896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 manželův, či manželčina otec/matka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3573016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otcova, či matčina sestra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4657730"/>
            <a:ext cx="6537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bratrova, či sestřina dcera/syn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9620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20688"/>
            <a:ext cx="7848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3x) Co je to monogamie a jaký je její opak?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2276872"/>
            <a:ext cx="64807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 manželství jednoho muže s jednou ženou, opak je polygamie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259632" y="3789040"/>
            <a:ext cx="63367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manželství jednoho muže s jednou ženou, opak je bigamie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5205976"/>
            <a:ext cx="66247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ztah mezi mužem a ženou, opak je registrované partnerství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757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548680"/>
            <a:ext cx="77768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4x) Jaké dva druhy sňatků lze v ČR uzavřít?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2204864"/>
            <a:ext cx="5976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l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egální a nelegální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9632" y="3284984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oficiální, neoficiální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03648" y="4437112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církevní, občanský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8665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404664"/>
            <a:ext cx="69847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5x) Jaká jsou řešení konfliktu?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1628800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 zbabělost, hrdinství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2780928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únik, konfrontace, dohoda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87624" y="4149080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souboj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7096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476672"/>
            <a:ext cx="7560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6x) Kdo nemůže v ČR uzavřít manželství?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2132856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 dědečkové, babičky, tety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3212976"/>
            <a:ext cx="7416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Osoba již ženatá, vdaná –Neplnoletý   Osoby blízce příbuzné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403648" y="4869160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hasiči, prodavačky, učitelky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119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260648"/>
            <a:ext cx="66967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7x) Druhy NRP v Čechách?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412776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 Hlídání dětí, školy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75656" y="2564904"/>
            <a:ext cx="4680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tábor, kroužek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75656" y="3645024"/>
            <a:ext cx="7200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Adoptivní rodina, pěstouni, Dětské domovy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9059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692696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8x) Napiš tři typy rodin</a:t>
            </a:r>
            <a:r>
              <a:rPr lang="cs-CZ" sz="4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75656" y="1844824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 moje, tvoje, naše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75656" y="3068960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základní, neúplná, rozšířená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75656" y="4149080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současná, budoucí, minulá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5135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20688"/>
            <a:ext cx="77048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9x) Může jít v ČR muž na rodičovskou dovolenou?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2492896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 ano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3501008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ne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75656" y="4653136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možná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6824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548680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10x) Kdo je to synovec a neteř?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844824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a) syn, dcera tety a strýce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2996952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b) bratrův, či sestřin syn/dcera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47664" y="4293096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c)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ynova manželka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466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1484784"/>
            <a:ext cx="763284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1-b				6-b</a:t>
            </a:r>
          </a:p>
          <a:p>
            <a:r>
              <a:rPr lang="cs-CZ" sz="4000" dirty="0" smtClean="0"/>
              <a:t>2-a				7-c</a:t>
            </a:r>
          </a:p>
          <a:p>
            <a:r>
              <a:rPr lang="cs-CZ" sz="4000" dirty="0" smtClean="0"/>
              <a:t>3-a				8-b</a:t>
            </a:r>
          </a:p>
          <a:p>
            <a:r>
              <a:rPr lang="cs-CZ" sz="4000" dirty="0" smtClean="0"/>
              <a:t>4-c				9-a</a:t>
            </a:r>
          </a:p>
          <a:p>
            <a:r>
              <a:rPr lang="cs-CZ" sz="4000" dirty="0" smtClean="0"/>
              <a:t>5-b				10-b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1738110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19672" y="1772816"/>
            <a:ext cx="68407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Není-li uvedeno jinak je materiál dílem autorky podle učebních osnov odpovídajících ŠVP vyučovaných podle učebnic:</a:t>
            </a:r>
          </a:p>
          <a:p>
            <a:pPr>
              <a:defRPr/>
            </a:pPr>
            <a:endParaRPr lang="cs-CZ" dirty="0"/>
          </a:p>
          <a:p>
            <a:pPr>
              <a:defRPr/>
            </a:pPr>
            <a:r>
              <a:rPr lang="cs-CZ" dirty="0"/>
              <a:t>SKÁCELOVÁ, J., MRÁZOVÁ, L. </a:t>
            </a:r>
            <a:r>
              <a:rPr lang="cs-CZ" i="1" dirty="0"/>
              <a:t>Výchova k Občanství pro 6. ročník. </a:t>
            </a:r>
            <a:r>
              <a:rPr lang="cs-CZ" dirty="0"/>
              <a:t>1st </a:t>
            </a:r>
            <a:r>
              <a:rPr lang="cs-CZ" dirty="0" err="1"/>
              <a:t>ed</a:t>
            </a:r>
            <a:r>
              <a:rPr lang="cs-CZ" dirty="0"/>
              <a:t>. Brno: Nová škola, 2010. ISBN 978-80-7289-127-6</a:t>
            </a:r>
            <a:r>
              <a:rPr lang="cs-CZ" dirty="0" smtClean="0"/>
              <a:t>.</a:t>
            </a:r>
          </a:p>
          <a:p>
            <a:pPr>
              <a:defRPr/>
            </a:pPr>
            <a:endParaRPr lang="cs-CZ" dirty="0"/>
          </a:p>
          <a:p>
            <a:pPr>
              <a:defRPr/>
            </a:pPr>
            <a:r>
              <a:rPr lang="cs-CZ" smtClean="0"/>
              <a:t>Citováno dne 18.11.2011</a:t>
            </a:r>
            <a:endParaRPr lang="cs-CZ" dirty="0"/>
          </a:p>
          <a:p>
            <a:pPr>
              <a:defRPr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81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35000">
        <p14:shred/>
        <p:sndAc>
          <p:stSnd>
            <p:snd r:embed="rId3" name="chimes.wav"/>
          </p:stSnd>
        </p:sndAc>
      </p:transition>
    </mc:Choice>
    <mc:Fallback>
      <p:transition spd="slow" advTm="35000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99</TotalTime>
  <Words>610</Words>
  <Application>Microsoft Office PowerPoint</Application>
  <PresentationFormat>Předvádění na obrazovce (4:3)</PresentationFormat>
  <Paragraphs>96</Paragraphs>
  <Slides>24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Slunovrat</vt:lpstr>
      <vt:lpstr>Motiv systému Office</vt:lpstr>
      <vt:lpstr>Název školy: ZŠ Klášterec nad Ohří, Krátká 676 Autor: Mgr. Veronika Kubincová Název materiálu: VY_32_INOVACE_15_09_ Test, rodina Číslo projektu: CZ.1.07/1.4.00/21.1115  </vt:lpstr>
      <vt:lpstr>RODINA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řešení</vt:lpstr>
      <vt:lpstr>Citace: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Dumy</cp:lastModifiedBy>
  <cp:revision>18</cp:revision>
  <dcterms:created xsi:type="dcterms:W3CDTF">2011-11-06T20:56:51Z</dcterms:created>
  <dcterms:modified xsi:type="dcterms:W3CDTF">2012-03-01T09:38:50Z</dcterms:modified>
</cp:coreProperties>
</file>