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4" r:id="rId2"/>
    <p:sldId id="265" r:id="rId3"/>
    <p:sldId id="256" r:id="rId4"/>
    <p:sldId id="257" r:id="rId5"/>
    <p:sldId id="258" r:id="rId6"/>
    <p:sldId id="259" r:id="rId7"/>
    <p:sldId id="26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28875B-D456-451F-9077-A6969B1BCCF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FDB39D-F963-4A8D-817D-9B3173F33B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B5D9E6C-0F6B-4AFD-8474-F6D87D5AACCC}" type="slidenum">
              <a:rPr lang="cs-CZ"/>
              <a:pPr/>
              <a:t>1</a:t>
            </a:fld>
            <a:endParaRPr lang="cs-CZ"/>
          </a:p>
        </p:txBody>
      </p:sp>
      <p:sp>
        <p:nvSpPr>
          <p:cNvPr id="512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DDEC744-C4EE-4D90-95D8-29BA8C1842E5}" type="slidenum">
              <a:rPr lang="cs-CZ"/>
              <a:pPr/>
              <a:t>2</a:t>
            </a:fld>
            <a:endParaRPr lang="cs-CZ"/>
          </a:p>
        </p:txBody>
      </p:sp>
      <p:sp>
        <p:nvSpPr>
          <p:cNvPr id="614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003786" y="695134"/>
            <a:ext cx="4848989" cy="342815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1"/>
            <a:ext cx="5486976" cy="4037751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6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7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ovací čára 26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9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3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31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32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9B819A-9436-4AC4-B3A9-FDD8C3108FFB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F1AC60-4EE9-47BA-94DC-EBE0D1A7EC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CC25721-7B97-4E6B-94D2-B1D20AFB947F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E392834-27E7-4670-9D3B-B62A35D7E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6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7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28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30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31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32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9359FE-5983-4A81-A37C-1DF23DF91271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30F36F-C828-4165-A662-51F70E1C47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46C004-6D98-4411-ACE6-86DB0EE0F910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AB790-E9BE-4B26-B7AF-84FFF684FA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926B1-4F21-4D58-9FD9-4E4C5EDC0543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AFC84-F489-4FC2-8615-F770112489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ED7778B-988C-4211-9740-E104FBD2E927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76E0C0C-0502-4691-B10F-513404B362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38A44-85F6-4445-8F09-377C23412622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CE5CD-AC48-4816-B626-7BEA8712E2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ovací čára 16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Elipsa 2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4F250A4-39FE-4E37-990F-72D4B010D850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1980B00-07EA-4E21-B9BA-6E620270D9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Elipsa 16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5C8FF40-4110-4742-9A51-F4B76EAB40A4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3F15223-3EE1-4167-9821-68ABB3B2A6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D2C64C-6069-479C-B2B7-945D89F6652B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915E7-976E-40C8-A4A4-46073BDF4B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647C9C-2989-4994-8B52-E4E00AA20946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C732C-7E60-4686-93AF-91AE96E950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BD0593-D924-4E6C-80E2-BEB2686BD768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C31F49A-4B35-45B1-BE12-C82CAA2CF8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78" r:id="rId4"/>
    <p:sldLayoutId id="2147483679" r:id="rId5"/>
    <p:sldLayoutId id="2147483686" r:id="rId6"/>
    <p:sldLayoutId id="2147483680" r:id="rId7"/>
    <p:sldLayoutId id="2147483687" r:id="rId8"/>
    <p:sldLayoutId id="2147483688" r:id="rId9"/>
    <p:sldLayoutId id="2147483681" r:id="rId10"/>
    <p:sldLayoutId id="214748368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648F67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BCCEBD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D4E2D4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3" name="Group 1"/>
          <p:cNvGraphicFramePr>
            <a:graphicFrameLocks noGrp="1"/>
          </p:cNvGraphicFramePr>
          <p:nvPr/>
        </p:nvGraphicFramePr>
        <p:xfrm>
          <a:off x="1035361" y="2129984"/>
          <a:ext cx="6815520" cy="3552855"/>
        </p:xfrm>
        <a:graphic>
          <a:graphicData uri="http://schemas.openxmlformats.org/drawingml/2006/table">
            <a:tbl>
              <a:tblPr/>
              <a:tblGrid>
                <a:gridCol w="1733760"/>
                <a:gridCol w="5081760"/>
              </a:tblGrid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Název školy: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Základní škola Kouřim, Okružní 435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Autor: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Lenka Mrázková</a:t>
                      </a:r>
                    </a:p>
                    <a:p>
                      <a:endParaRPr lang="cs-CZ" sz="16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Název: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1600" b="0" i="0" u="none" strike="noStrike" dirty="0" smtClean="0"/>
                        <a:t>VY_12_INOVACE__22_Jan Ámos Komenský_Člověk a</a:t>
                      </a:r>
                      <a:r>
                        <a:rPr lang="cs-CZ" sz="1600" b="0" i="0" u="none" strike="noStrike" baseline="0" dirty="0" smtClean="0"/>
                        <a:t> </a:t>
                      </a:r>
                      <a:r>
                        <a:rPr lang="cs-CZ" sz="1600" b="0" i="0" u="none" strike="noStrike" baseline="0" smtClean="0"/>
                        <a:t>společnost</a:t>
                      </a:r>
                      <a:r>
                        <a:rPr lang="cs-CZ" sz="1600" b="0" i="0" u="none" strike="noStrike" smtClean="0"/>
                        <a:t> _kvíz</a:t>
                      </a:r>
                    </a:p>
                    <a:p>
                      <a:pPr algn="ctr" rtl="0"/>
                      <a:endParaRPr lang="cs-CZ" sz="1600" b="0" i="0" u="none" strike="noStrike" dirty="0"/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713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Číslo projektu: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CZ.1.07/1.4.00/21.3250</a:t>
                      </a:r>
                    </a:p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-128"/>
                      </a:endParaRP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3104" name="Picture 3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81601" y="758960"/>
            <a:ext cx="4512960" cy="87417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7" name="Group 1"/>
          <p:cNvGraphicFramePr>
            <a:graphicFrameLocks noGrp="1"/>
          </p:cNvGraphicFramePr>
          <p:nvPr/>
        </p:nvGraphicFramePr>
        <p:xfrm>
          <a:off x="683972" y="1031132"/>
          <a:ext cx="8000640" cy="5707034"/>
        </p:xfrm>
        <a:graphic>
          <a:graphicData uri="http://schemas.openxmlformats.org/drawingml/2006/table">
            <a:tbl>
              <a:tblPr/>
              <a:tblGrid>
                <a:gridCol w="2927520"/>
                <a:gridCol w="5073120"/>
              </a:tblGrid>
              <a:tr h="7742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Anotace: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Materiál je součastí sady DUM – osobnosti české historie – sady, obsahující texty v digitální podobě pro interaktivní tabuli,laminované karty s texty a testové otázky pro práci s jednotlivými žáky a přehledový kvíz s nápovědou pomocí klíčových slov určený pro interaktivní tabuli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Jazyk: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čeština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742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Očekávaný výstup: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900" b="0" i="0" u="none" strike="noStrike" dirty="0" smtClean="0"/>
                        <a:t>Identifikuje historickou osobnost podle jejího curriculum vitae, zařadí osobnost do určitého historického období</a:t>
                      </a:r>
                    </a:p>
                    <a:p>
                      <a:pPr algn="ctr" rtl="0"/>
                      <a:r>
                        <a:rPr lang="cs-CZ" sz="900" dirty="0" smtClean="0"/>
                        <a:t/>
                      </a:r>
                      <a:br>
                        <a:rPr lang="cs-CZ" sz="900" dirty="0" smtClean="0"/>
                      </a:br>
                      <a:endParaRPr lang="cs-CZ" sz="900" dirty="0" smtClean="0"/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Klíčová slova: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Člověk a společnost, dějepis, osobnosti české historie, </a:t>
                      </a:r>
                      <a:r>
                        <a:rPr lang="cs-CZ" sz="900" b="0" i="0" u="none" strike="noStrike" dirty="0" smtClean="0"/>
                        <a:t>Jan Ámos Komenský</a:t>
                      </a:r>
                      <a:endParaRPr lang="cs-CZ" sz="900" b="0" i="0" u="none" strike="noStrike" dirty="0" smtClean="0"/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35971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Druh učebního materiálu: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Sada digitálního učebního materiálu pro interaktivní tabuli (.doc), laminovaných karet s texty a obrázky, pracovních listů a celkového přehledového kvízu v digitální podobě (prezentace)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Druh interaktivity: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Kombinace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Cílová skupina: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b="0" i="0" u="none" strike="noStrike" dirty="0" smtClean="0"/>
                        <a:t>Žáci 7. - 9. ročníku </a:t>
                      </a:r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Stupeň a typ vzdělání: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Základní škola praktická, druhý stupeň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9190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Typická věková skupina: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13 – 15 let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4163" name="Picture 6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986" y="123830"/>
            <a:ext cx="4512960" cy="87417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989138"/>
            <a:ext cx="6172200" cy="2303462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Kdo to byl?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95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 velmi brzy se stal sirotkem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 po bitvě na Bílé hoře musel opustit Čechy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 pracoval v Polsku, Švédsku, Anglii a</a:t>
            </a:r>
          </a:p>
          <a:p>
            <a:pPr>
              <a:buFont typeface="Wingdings" pitchFamily="2" charset="2"/>
              <a:buNone/>
            </a:pP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   Holandsku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 chtěl, aby se učily všechny děti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říká se mu „učitel národů“</a:t>
            </a:r>
          </a:p>
          <a:p>
            <a:endParaRPr lang="cs-CZ" sz="3200" smtClean="0">
              <a:latin typeface="Times New Roman" pitchFamily="18" charset="0"/>
              <a:cs typeface="Times New Roman" pitchFamily="18" charset="0"/>
            </a:endParaRPr>
          </a:p>
          <a:p>
            <a:endParaRPr lang="cs-CZ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4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113"/>
            <a:ext cx="7467600" cy="4557712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 sz="72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Jan Ámos Komenský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1267" name="Picture 2" descr="C:\Users\Klára\Desktop\Fotky osobností\Obrázky do školy\Jan Ámos Komenský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268538" y="620713"/>
            <a:ext cx="4040187" cy="5843587"/>
          </a:xfr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r>
              <a:rPr lang="cs-CZ" dirty="0" smtClean="0"/>
              <a:t>Obrázky – www.Datakabinet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44</TotalTime>
  <Words>231</Words>
  <Application>Microsoft Office PowerPoint</Application>
  <PresentationFormat>On-screen Show (4:3)</PresentationFormat>
  <Paragraphs>40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Century Schoolbook</vt:lpstr>
      <vt:lpstr>Arial</vt:lpstr>
      <vt:lpstr>Wingdings</vt:lpstr>
      <vt:lpstr>Wingdings 2</vt:lpstr>
      <vt:lpstr>Calibri</vt:lpstr>
      <vt:lpstr>Times New Roman</vt:lpstr>
      <vt:lpstr>Arkýř</vt:lpstr>
      <vt:lpstr>Slide 1</vt:lpstr>
      <vt:lpstr>Slide 2</vt:lpstr>
      <vt:lpstr>Kdo to byl?</vt:lpstr>
      <vt:lpstr>Slide 4</vt:lpstr>
      <vt:lpstr>Slide 5</vt:lpstr>
      <vt:lpstr>Slide 6</vt:lpstr>
      <vt:lpstr>Slide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Kdo to byl?</dc:title>
  <dc:creator>Klára</dc:creator>
  <cp:lastModifiedBy>Lbyp</cp:lastModifiedBy>
  <cp:revision>8</cp:revision>
  <dcterms:created xsi:type="dcterms:W3CDTF">2012-06-02T15:04:01Z</dcterms:created>
  <dcterms:modified xsi:type="dcterms:W3CDTF">2012-11-27T09:24:10Z</dcterms:modified>
</cp:coreProperties>
</file>