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9"/>
  </p:notesMasterIdLst>
  <p:sldIdLst>
    <p:sldId id="261" r:id="rId2"/>
    <p:sldId id="262" r:id="rId3"/>
    <p:sldId id="260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1BF77C-CBF8-4085-8CC5-00493DF4670D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7896F-BE51-4B01-9920-6CDDB90A5F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B5D9E6C-0F6B-4AFD-8474-F6D87D5AACCC}" type="slidenum">
              <a:rPr lang="cs-CZ"/>
              <a:pPr/>
              <a:t>1</a:t>
            </a:fld>
            <a:endParaRPr lang="cs-CZ"/>
          </a:p>
        </p:txBody>
      </p:sp>
      <p:sp>
        <p:nvSpPr>
          <p:cNvPr id="51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DDEC744-C4EE-4D90-95D8-29BA8C1842E5}" type="slidenum">
              <a:rPr lang="cs-CZ"/>
              <a:pPr/>
              <a:t>2</a:t>
            </a:fld>
            <a:endParaRPr lang="cs-CZ"/>
          </a:p>
        </p:txBody>
      </p:sp>
      <p:sp>
        <p:nvSpPr>
          <p:cNvPr id="61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003786" y="695134"/>
            <a:ext cx="4848989" cy="342815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10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1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8" name="Volný tvar 19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Přímá spojovací čára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481EFFC-4CBE-4447-85A4-C3949D83FC0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5A116CF-9D22-402B-A0F5-0E54D7117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BCB91-B288-4EBB-9EF7-51320DE2379E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EF3CA-8AFB-43BF-AD47-8DA5B8406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10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Dvojitá šipka 15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DC652C-6BCD-4E62-8102-1B911CF26402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3464AFC-AEE8-4817-A634-F83676EFB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933FC1-E6B9-45DA-A358-6A9421FACF43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CF7DB0C-37B3-4844-9C48-6A5427BC5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8CE046-CC80-4E5C-AB0C-2026981C3381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337D69-21FC-47F6-952F-982E8AEAC1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6EF374-154F-488E-A93B-4195CA85F4D5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DD002A-DD02-4121-8418-1A4FB1C02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E9CA1-9BC1-481D-8DF2-C163AB2E5E6E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251AA-4A11-4A41-87B6-F9C14C23C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47D236-A3A8-469F-9109-D7AC3B371329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450D18-A8A9-42B5-A541-70A21571B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10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Pravoúhlý trojúhelník 1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Přímá spojovací čára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9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Dvojitá šipka 20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85AEE78-932E-4D30-ADE2-EC23F07AAB21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9B2B497-5651-45AF-8082-F56A894C8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EC53F-EEE2-4896-B866-89B8AB6CD096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45F0C-D668-4D8B-B9D1-3F676F174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2B982-67FB-4E32-8B80-1E7D0B43114B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6C89A-2F5D-4FD1-90CA-AA22A906E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CAA8895-3445-4F7D-9CA7-5E8E2E67F865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43605438-1D0E-4856-813D-31540C106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1" r:id="rId2"/>
    <p:sldLayoutId id="2147483726" r:id="rId3"/>
    <p:sldLayoutId id="2147483727" r:id="rId4"/>
    <p:sldLayoutId id="2147483728" r:id="rId5"/>
    <p:sldLayoutId id="2147483729" r:id="rId6"/>
    <p:sldLayoutId id="2147483722" r:id="rId7"/>
    <p:sldLayoutId id="2147483730" r:id="rId8"/>
    <p:sldLayoutId id="2147483731" r:id="rId9"/>
    <p:sldLayoutId id="2147483723" r:id="rId10"/>
    <p:sldLayoutId id="214748372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Lenka Mrázková</a:t>
                      </a:r>
                    </a:p>
                    <a:p>
                      <a:endParaRPr lang="cs-CZ" sz="16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1600" b="0" i="0" u="none" strike="noStrike" dirty="0" smtClean="0"/>
                        <a:t>VY_12_INOVACE_24_Marie Terezie_Člověk a</a:t>
                      </a:r>
                      <a:r>
                        <a:rPr lang="cs-CZ" sz="1600" b="0" i="0" u="none" strike="noStrike" baseline="0" dirty="0" smtClean="0"/>
                        <a:t> společnost</a:t>
                      </a:r>
                      <a:r>
                        <a:rPr lang="cs-CZ" sz="1600" b="0" i="0" u="none" strike="noStrike" dirty="0" smtClean="0"/>
                        <a:t> _kvíz</a:t>
                      </a:r>
                      <a:endParaRPr lang="cs-CZ" sz="1600" b="0" i="0" u="none" strike="noStrike" dirty="0"/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83972" y="1031132"/>
          <a:ext cx="8000640" cy="5707034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čeština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900" b="0" i="0" u="none" strike="noStrike" dirty="0" smtClean="0"/>
                        <a:t>Identifikuje historickou osobnost podle jejího curriculum vitae, zařadí osobnost do určitého historického období</a:t>
                      </a:r>
                    </a:p>
                    <a:p>
                      <a:pPr algn="ctr" rtl="0"/>
                      <a:r>
                        <a:rPr lang="cs-CZ" sz="900" dirty="0" smtClean="0"/>
                        <a:t/>
                      </a:r>
                      <a:br>
                        <a:rPr lang="cs-CZ" sz="900" dirty="0" smtClean="0"/>
                      </a:br>
                      <a:endParaRPr lang="cs-CZ" sz="900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Člověk a společnost, dějepis, osobnosti české historie, </a:t>
                      </a:r>
                      <a:r>
                        <a:rPr lang="cs-CZ" sz="900" b="0" i="0" u="none" strike="noStrike" dirty="0" smtClean="0"/>
                        <a:t>Marie Terezie</a:t>
                      </a:r>
                      <a:endParaRPr lang="cs-CZ" sz="900" b="0" i="0" u="none" strike="noStrike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597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Sada digitálního učebního materiálu pro interaktivní tabuli (.doc), laminovaných karet s texty a obrázky, pracovních listů a celkového přehledového kvízu v digitální podobě (prezentace)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Kombinace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0" i="0" u="none" strike="noStrike" dirty="0" smtClean="0"/>
                        <a:t>Žáci 7. - 9. ročníku </a:t>
                      </a:r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Základní škola praktická, druhý stupeň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13 – 15 let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63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986" y="12383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2376264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000" b="0" dirty="0" smtClean="0">
                <a:latin typeface="Times New Roman" pitchFamily="18" charset="0"/>
                <a:cs typeface="Times New Roman" pitchFamily="18" charset="0"/>
              </a:rPr>
              <a:t>Kdo to byl?</a:t>
            </a:r>
            <a:endParaRPr lang="cs-CZ" sz="8000" b="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česká královna a rakouská císařovna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o své místo na trůně musela mnoho let bojovat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porodila 16 dětí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budovala nemocnice a starala se o své poddané</a:t>
            </a:r>
          </a:p>
          <a:p>
            <a:r>
              <a:rPr lang="cs-CZ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zavedla na českém území školní docházku</a:t>
            </a:r>
          </a:p>
          <a:p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3" pitchFamily="18" charset="2"/>
              <a:buNone/>
            </a:pPr>
            <a:endParaRPr lang="cs-CZ" sz="720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Font typeface="Wingdings 3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Marie Terezie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Klára\Desktop\Fotky osobností\Obrázky do školy\Marie Terezi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43213" y="692150"/>
            <a:ext cx="3654425" cy="5283200"/>
          </a:xfr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Obrázek – www.datakabinet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</TotalTime>
  <Words>215</Words>
  <Application>Microsoft Office PowerPoint</Application>
  <PresentationFormat>On-screen Show (4:3)</PresentationFormat>
  <Paragraphs>41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Lucida Sans Unicode</vt:lpstr>
      <vt:lpstr>Wingdings 3</vt:lpstr>
      <vt:lpstr>Verdana</vt:lpstr>
      <vt:lpstr>Wingdings 2</vt:lpstr>
      <vt:lpstr>Calibri</vt:lpstr>
      <vt:lpstr>Times New Roman</vt:lpstr>
      <vt:lpstr>Shluk</vt:lpstr>
      <vt:lpstr>Slide 1</vt:lpstr>
      <vt:lpstr>Slide 2</vt:lpstr>
      <vt:lpstr>Kdo to byl?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</dc:title>
  <dc:creator>Klára</dc:creator>
  <cp:lastModifiedBy>Lbyp</cp:lastModifiedBy>
  <cp:revision>7</cp:revision>
  <dcterms:created xsi:type="dcterms:W3CDTF">2012-06-02T14:53:43Z</dcterms:created>
  <dcterms:modified xsi:type="dcterms:W3CDTF">2012-11-27T09:33:58Z</dcterms:modified>
</cp:coreProperties>
</file>