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5AEF2-D408-4A9D-867E-08E53BFDF1F9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CC6982-5139-49C2-AA09-66B23A1766AA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836712"/>
            <a:ext cx="7117180" cy="2550145"/>
          </a:xfrm>
        </p:spPr>
        <p:txBody>
          <a:bodyPr/>
          <a:lstStyle/>
          <a:p>
            <a:r>
              <a:rPr lang="cs-CZ" dirty="0" smtClean="0"/>
              <a:t>BUDOUCÍ ČAS – NEPLÁNOVANÁ BUDOUCNOST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3861048"/>
            <a:ext cx="3876820" cy="1512168"/>
          </a:xfrm>
        </p:spPr>
        <p:txBody>
          <a:bodyPr>
            <a:noAutofit/>
          </a:bodyPr>
          <a:lstStyle/>
          <a:p>
            <a:r>
              <a:rPr lang="cs-CZ" sz="4400" b="1" dirty="0" err="1" smtClean="0"/>
              <a:t>WILL</a:t>
            </a:r>
            <a:endParaRPr lang="cs-CZ" sz="4400" b="1" dirty="0" smtClean="0"/>
          </a:p>
          <a:p>
            <a:r>
              <a:rPr lang="cs-CZ" sz="4400" b="1" dirty="0" err="1" smtClean="0"/>
              <a:t>WILL</a:t>
            </a:r>
            <a:r>
              <a:rPr lang="cs-CZ" sz="4400" b="1" dirty="0" smtClean="0"/>
              <a:t> NOT, </a:t>
            </a:r>
            <a:r>
              <a:rPr lang="cs-CZ" sz="4400" b="1" dirty="0" err="1" smtClean="0"/>
              <a:t>WON´T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40531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BUDOUCÍ ČAS – NEPLÁNOVANÁ BUDOUCNOST OTÁZKA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161841" y="4077072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164043" y="5517232"/>
            <a:ext cx="2687877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821290" y="5373215"/>
            <a:ext cx="2687877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672022" y="1909201"/>
            <a:ext cx="2687877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err="1" smtClean="0"/>
              <a:t>move</a:t>
            </a:r>
            <a:r>
              <a:rPr lang="cs-CZ" dirty="0" smtClean="0"/>
              <a:t> house</a:t>
            </a:r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6236568" y="2789312"/>
            <a:ext cx="2687877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868144" y="3152597"/>
            <a:ext cx="2687877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856136" y="2966762"/>
            <a:ext cx="2114014" cy="157254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226" y="2645592"/>
            <a:ext cx="3240359" cy="167799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přestěhovat</a:t>
            </a:r>
          </a:p>
          <a:p>
            <a:r>
              <a:rPr lang="cs-CZ" dirty="0" smtClean="0"/>
              <a:t> se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1164043" y="5373216"/>
            <a:ext cx="3293489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Přestěhuješ se?</a:t>
            </a:r>
            <a:endParaRPr lang="cs-CZ" dirty="0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572000" y="5373216"/>
            <a:ext cx="4200045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move</a:t>
            </a:r>
            <a:r>
              <a:rPr lang="cs-CZ" dirty="0" smtClean="0"/>
              <a:t> house?</a:t>
            </a:r>
            <a:endParaRPr lang="cs-CZ" dirty="0"/>
          </a:p>
        </p:txBody>
      </p:sp>
      <p:pic>
        <p:nvPicPr>
          <p:cNvPr id="1029" name="Picture 5" descr="C:\Users\Xena\AppData\Local\Microsoft\Windows\Temporary Internet Files\Content.IE5\K0O7W0UI\MP9004424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425" y="2060848"/>
            <a:ext cx="4067944" cy="2703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757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9103" y="548680"/>
            <a:ext cx="7125113" cy="924475"/>
          </a:xfrm>
        </p:spPr>
        <p:txBody>
          <a:bodyPr/>
          <a:lstStyle/>
          <a:p>
            <a:r>
              <a:rPr lang="cs-CZ" dirty="0"/>
              <a:t>BUDOUCÍ ČAS – NEPLÁNOVANÁ </a:t>
            </a:r>
            <a:r>
              <a:rPr lang="cs-CZ" dirty="0" smtClean="0"/>
              <a:t>BUDOUCNOST – KLADNÁ OZNAMOVACÍ VĚTA</a:t>
            </a:r>
            <a:endParaRPr lang="cs-CZ" dirty="0"/>
          </a:p>
        </p:txBody>
      </p:sp>
      <p:pic>
        <p:nvPicPr>
          <p:cNvPr id="2050" name="Picture 2" descr="dámy,kostýmy,maškarní bály,maškarní plesy,mu&amp;zcaron;i,osoby,p&amp;rcaron;evleky,tematický ve&amp;ccaron;írek,ve&amp;ccaron;írky,&amp;zcaron;eny,zvláštní p&amp;rcaron;íle&amp;zcaron;it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16832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2636912"/>
            <a:ext cx="24482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seznámit se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79662" y="327997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meet</a:t>
            </a:r>
            <a:endParaRPr lang="cs-CZ" sz="32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-48918" y="4797152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Seznámím se s novými přáteli.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899592" y="5874027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meet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3264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13176"/>
            <a:ext cx="7125113" cy="924475"/>
          </a:xfrm>
        </p:spPr>
        <p:txBody>
          <a:bodyPr/>
          <a:lstStyle/>
          <a:p>
            <a:r>
              <a:rPr lang="cs-CZ" dirty="0" smtClean="0"/>
              <a:t>Nebudeš zírat na tu tanečnici.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971600" y="332656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BUDOUCÍ ČAS – NEPLÁNOVANÁ BUDOUCNOST ZÁPOR</a:t>
            </a:r>
            <a:endParaRPr lang="cs-CZ" dirty="0"/>
          </a:p>
        </p:txBody>
      </p:sp>
      <p:pic>
        <p:nvPicPr>
          <p:cNvPr id="3074" name="Picture 2" descr="hezké,okouzlující,barvy,koruny,tane&amp;ccaron;níci,fotolia,zlaté šperky,makeup,orientální,p&amp;rcaron;edstavení,pózy,tradi&amp;ccaron;n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343" y="1556792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2132856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zírat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2779976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stare</a:t>
            </a:r>
            <a:endParaRPr lang="cs-CZ" sz="32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5886012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stare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dancer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69623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OTÁZKA: PODMĚT + </a:t>
            </a:r>
            <a:r>
              <a:rPr lang="cs-CZ" dirty="0" err="1" smtClean="0"/>
              <a:t>WILL</a:t>
            </a:r>
            <a:r>
              <a:rPr lang="cs-CZ" dirty="0" smtClean="0"/>
              <a:t> + SLOVESO + ZBYTEK VĚTY</a:t>
            </a:r>
          </a:p>
          <a:p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 </a:t>
            </a:r>
            <a:r>
              <a:rPr lang="cs-CZ" b="1" dirty="0" err="1" smtClean="0"/>
              <a:t>MOVE</a:t>
            </a:r>
            <a:r>
              <a:rPr lang="cs-CZ" b="1" dirty="0" smtClean="0"/>
              <a:t> HOUSE?</a:t>
            </a:r>
          </a:p>
          <a:p>
            <a:r>
              <a:rPr lang="cs-CZ" dirty="0" smtClean="0"/>
              <a:t>KLADNÁ OZNAMOVACÍ VĚTA: PODMĚT + </a:t>
            </a:r>
            <a:r>
              <a:rPr lang="cs-CZ" dirty="0" err="1" smtClean="0"/>
              <a:t>WILL</a:t>
            </a:r>
            <a:r>
              <a:rPr lang="cs-CZ" dirty="0" smtClean="0"/>
              <a:t> + SLOVESO + ZBYTEK VĚTY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MEET</a:t>
            </a:r>
            <a:r>
              <a:rPr lang="cs-CZ" b="1" dirty="0" smtClean="0"/>
              <a:t> NEW </a:t>
            </a:r>
            <a:r>
              <a:rPr lang="cs-CZ" b="1" dirty="0" err="1" smtClean="0"/>
              <a:t>FRIENDS</a:t>
            </a:r>
            <a:r>
              <a:rPr lang="cs-CZ" b="1" dirty="0" smtClean="0"/>
              <a:t>.</a:t>
            </a:r>
            <a:endParaRPr lang="cs-CZ" dirty="0" smtClean="0"/>
          </a:p>
          <a:p>
            <a:r>
              <a:rPr lang="cs-CZ" dirty="0" smtClean="0"/>
              <a:t>ZÁPORNÁ OZNAMOVACÍ VĚTA: PODMĚT </a:t>
            </a:r>
            <a:r>
              <a:rPr lang="cs-CZ" dirty="0"/>
              <a:t>+ </a:t>
            </a:r>
            <a:r>
              <a:rPr lang="cs-CZ" dirty="0" err="1"/>
              <a:t>WILL</a:t>
            </a:r>
            <a:r>
              <a:rPr lang="cs-CZ" dirty="0"/>
              <a:t> + ZÁPOR + SLOVESO + ZBYTEK </a:t>
            </a:r>
            <a:r>
              <a:rPr lang="cs-CZ" dirty="0" smtClean="0"/>
              <a:t>VĚTY</a:t>
            </a:r>
          </a:p>
          <a:p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WON´T</a:t>
            </a:r>
            <a:r>
              <a:rPr lang="cs-CZ" b="1" dirty="0" smtClean="0"/>
              <a:t> </a:t>
            </a:r>
            <a:r>
              <a:rPr lang="cs-CZ" b="1" dirty="0" err="1" smtClean="0"/>
              <a:t>STARE</a:t>
            </a:r>
            <a:r>
              <a:rPr lang="cs-CZ" b="1" dirty="0" smtClean="0"/>
              <a:t> AT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DANCER</a:t>
            </a:r>
            <a:r>
              <a:rPr lang="cs-CZ" b="1" dirty="0" smtClean="0"/>
              <a:t>!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BUDOUCÍ ČAS – NEPLÁNOVANÁ BUDOUCNOST SHRNUTÍ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4485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KLIPARTY MICROSOFT </a:t>
            </a:r>
            <a:r>
              <a:rPr lang="cs-CZ" sz="3600" dirty="0" err="1" smtClean="0"/>
              <a:t>POWER</a:t>
            </a:r>
            <a:r>
              <a:rPr lang="cs-CZ" sz="3600" dirty="0" smtClean="0"/>
              <a:t> POINT 2010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0457932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58</TotalTime>
  <Words>142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Summer</vt:lpstr>
      <vt:lpstr>BUDOUCÍ ČAS – NEPLÁNOVANÁ BUDOUCNOST</vt:lpstr>
      <vt:lpstr>BUDOUCÍ ČAS – NEPLÁNOVANÁ BUDOUCNOST OTÁZKA</vt:lpstr>
      <vt:lpstr>BUDOUCÍ ČAS – NEPLÁNOVANÁ BUDOUCNOST – KLADNÁ OZNAMOVACÍ VĚTA</vt:lpstr>
      <vt:lpstr>Nebudeš zírat na tu tanečnici.</vt:lpstr>
      <vt:lpstr>BUDOUCÍ ČAS – NEPLÁNOVANÁ BUDOUCNOST SHRNUTÍ</vt:lpstr>
      <vt:lpstr>ZDROJ OBRÁZKŮ: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BUDOUCÍ ČAS – NEPLÁNOVANÁ BUDOUCNOST</dc:title>
  <dc:creator>Xena</dc:creator>
  <cp:lastModifiedBy>Xena</cp:lastModifiedBy>
  <cp:revision>7</cp:revision>
  <dcterms:created xsi:type="dcterms:W3CDTF">2012-11-27T08:01:40Z</dcterms:created>
  <dcterms:modified xsi:type="dcterms:W3CDTF">2012-11-27T09:41:18Z</dcterms:modified>
</cp:coreProperties>
</file>