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_rels/presentation.xml.rels" ContentType="application/vnd.openxmlformats-package.relationships+xml"/>
  <Override PartName="/ppt/media/image10.png" ContentType="image/png"/>
  <Override PartName="/ppt/media/image14.png" ContentType="image/png"/>
  <Override PartName="/ppt/media/image4.png" ContentType="image/png"/>
  <Override PartName="/ppt/media/image8.png" ContentType="image/png"/>
  <Override PartName="/ppt/media/image13.png" ContentType="image/png"/>
  <Override PartName="/ppt/media/image3.png" ContentType="image/png"/>
  <Override PartName="/ppt/media/image7.png" ContentType="image/png"/>
  <Override PartName="/ppt/media/image12.png" ContentType="image/png"/>
  <Override PartName="/ppt/media/image2.png" ContentType="image/png"/>
  <Override PartName="/ppt/media/image6.png" ContentType="image/png"/>
  <Override PartName="/ppt/media/image11.png" ContentType="image/png"/>
  <Override PartName="/ppt/media/image1.png" ContentType="image/png"/>
  <Override PartName="/ppt/media/image5.png" ContentType="image/png"/>
  <Override PartName="/ppt/media/image9.png" ContentType="image/png"/>
  <Override PartName="/ppt/slideLayouts/slideLayout60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_rels/slideLayout36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60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51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59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57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48.xml.rels" ContentType="application/vnd.openxmlformats-package.relationships+xml"/>
  <Override PartName="/ppt/slideLayouts/_rels/slideLayout55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53.xml.rels" ContentType="application/vnd.openxmlformats-package.relationships+xml"/>
  <Override PartName="/ppt/slideLayouts/_rels/slideLayout37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50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58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49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56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54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52.xml.rels" ContentType="application/vnd.openxmlformats-package.relationships+xml"/>
  <Override PartName="/ppt/slideLayouts/slideLayout1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9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3.xml" ContentType="application/vnd.openxmlformats-officedocument.presentationml.slide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slide4.xml" ContentType="application/vnd.openxmlformats-officedocument.presentationml.slide+xml"/>
  <Override PartName="/ppt/slides/slide1.xml" ContentType="application/vnd.openxmlformats-officedocument.presentationml.slide+xml"/>
  <Override PartName="/ppt/slides/slide5.xml" ContentType="application/vnd.openxmlformats-officedocument.presentationml.slide+xml"/>
  <Override PartName="/ppt/slides/slide2.xml" ContentType="application/vnd.openxmlformats-officedocument.presentationml.slide+xml"/>
  <Override PartName="/ppt/slides/slide6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_rels/slideMaster5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theme/theme4.xml" ContentType="application/vnd.openxmlformats-officedocument.theme+xml"/>
  <Override PartName="/ppt/theme/theme1.xml" ContentType="application/vnd.openxmlformats-officedocument.theme+xml"/>
  <Override PartName="/ppt/theme/theme5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  <p:sldMasterId id="2147483674" r:id="rId4"/>
    <p:sldMasterId id="2147483687" r:id="rId5"/>
    <p:sldMasterId id="2147483700" r:id="rId6"/>
  </p:sldMasterIdLst>
  <p:sldIdLst>
    <p:sldId id="256" r:id="rId7"/>
    <p:sldId id="257" r:id="rId8"/>
    <p:sldId id="258" r:id="rId9"/>
    <p:sldId id="259" r:id="rId10"/>
    <p:sldId id="260" r:id="rId11"/>
    <p:sldId id="261" r:id="rId12"/>
  </p:sldIdLst>
  <p:sldSz cx="9144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subTitle"/>
          </p:nvPr>
        </p:nvSpPr>
        <p:spPr>
          <a:xfrm>
            <a:off x="1257480" y="609480"/>
            <a:ext cx="7771680" cy="49723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3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7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8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4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2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4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5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9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0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66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PlaceHolder 1"/>
          <p:cNvSpPr>
            <a:spLocks noGrp="1"/>
          </p:cNvSpPr>
          <p:nvPr>
            <p:ph type="subTitle"/>
          </p:nvPr>
        </p:nvSpPr>
        <p:spPr>
          <a:xfrm>
            <a:off x="1257480" y="609480"/>
            <a:ext cx="7771680" cy="49723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7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0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1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8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4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5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8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8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9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2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3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9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6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09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1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1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4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subTitle"/>
          </p:nvPr>
        </p:nvSpPr>
        <p:spPr>
          <a:xfrm>
            <a:off x="1257480" y="609480"/>
            <a:ext cx="7771680" cy="49723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1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9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0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2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3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4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2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7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8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3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1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3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4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5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6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3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9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5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5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5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58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PlaceHolder 1"/>
          <p:cNvSpPr>
            <a:spLocks noGrp="1"/>
          </p:cNvSpPr>
          <p:nvPr>
            <p:ph type="subTitle"/>
          </p:nvPr>
        </p:nvSpPr>
        <p:spPr>
          <a:xfrm>
            <a:off x="1257480" y="609480"/>
            <a:ext cx="7771680" cy="49723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3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4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6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7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8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2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7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5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7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8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9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80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8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83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5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96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5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9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0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5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PlaceHolder 1"/>
          <p:cNvSpPr>
            <a:spLocks noGrp="1"/>
          </p:cNvSpPr>
          <p:nvPr>
            <p:ph type="subTitle"/>
          </p:nvPr>
        </p:nvSpPr>
        <p:spPr>
          <a:xfrm>
            <a:off x="1257480" y="609480"/>
            <a:ext cx="7771680" cy="49723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5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0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6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7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0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0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1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1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4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5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1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8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2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22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23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6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PlaceHolder 1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30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2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26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slideLayout" Target="../slideLayouts/slideLayout1.xml"/><Relationship Id="rId7" Type="http://schemas.openxmlformats.org/officeDocument/2006/relationships/slideLayout" Target="../slideLayouts/slideLayout2.xml"/><Relationship Id="rId8" Type="http://schemas.openxmlformats.org/officeDocument/2006/relationships/slideLayout" Target="../slideLayouts/slideLayout3.xml"/><Relationship Id="rId9" Type="http://schemas.openxmlformats.org/officeDocument/2006/relationships/slideLayout" Target="../slideLayouts/slideLayout4.xml"/><Relationship Id="rId10" Type="http://schemas.openxmlformats.org/officeDocument/2006/relationships/slideLayout" Target="../slideLayouts/slideLayout5.xml"/><Relationship Id="rId11" Type="http://schemas.openxmlformats.org/officeDocument/2006/relationships/slideLayout" Target="../slideLayouts/slideLayout6.xml"/><Relationship Id="rId12" Type="http://schemas.openxmlformats.org/officeDocument/2006/relationships/slideLayout" Target="../slideLayouts/slideLayout7.xml"/><Relationship Id="rId13" Type="http://schemas.openxmlformats.org/officeDocument/2006/relationships/slideLayout" Target="../slideLayouts/slideLayout8.xml"/><Relationship Id="rId14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0.xml"/><Relationship Id="rId16" Type="http://schemas.openxmlformats.org/officeDocument/2006/relationships/slideLayout" Target="../slideLayouts/slideLayout11.xml"/><Relationship Id="rId17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5.png"/><Relationship Id="rId3" Type="http://schemas.openxmlformats.org/officeDocument/2006/relationships/image" Target="../media/image6.png"/><Relationship Id="rId4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6.xml"/><Relationship Id="rId8" Type="http://schemas.openxmlformats.org/officeDocument/2006/relationships/slideLayout" Target="../slideLayouts/slideLayout17.xml"/><Relationship Id="rId9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7.png"/><Relationship Id="rId3" Type="http://schemas.openxmlformats.org/officeDocument/2006/relationships/image" Target="../media/image8.png"/><Relationship Id="rId4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6.xml"/><Relationship Id="rId6" Type="http://schemas.openxmlformats.org/officeDocument/2006/relationships/slideLayout" Target="../slideLayouts/slideLayout27.xml"/><Relationship Id="rId7" Type="http://schemas.openxmlformats.org/officeDocument/2006/relationships/slideLayout" Target="../slideLayouts/slideLayout28.xml"/><Relationship Id="rId8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5.xml"/><Relationship Id="rId15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image" Target="../media/image9.png"/><Relationship Id="rId3" Type="http://schemas.openxmlformats.org/officeDocument/2006/relationships/image" Target="../media/image10.png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46.xml"/><Relationship Id="rId14" Type="http://schemas.openxmlformats.org/officeDocument/2006/relationships/slideLayout" Target="../slideLayouts/slideLayout47.xml"/><Relationship Id="rId15" Type="http://schemas.openxmlformats.org/officeDocument/2006/relationships/slideLayout" Target="../slideLayouts/slideLayout48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Relationship Id="rId4" Type="http://schemas.openxmlformats.org/officeDocument/2006/relationships/slideLayout" Target="../slideLayouts/slideLayout49.xml"/><Relationship Id="rId5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2.xml"/><Relationship Id="rId8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58.xml"/><Relationship Id="rId14" Type="http://schemas.openxmlformats.org/officeDocument/2006/relationships/slideLayout" Target="../slideLayouts/slideLayout59.xml"/><Relationship Id="rId15" Type="http://schemas.openxmlformats.org/officeDocument/2006/relationships/slideLayout" Target="../slideLayouts/slideLayout60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bab9a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CustomShape 1"/>
          <p:cNvSpPr/>
          <p:nvPr/>
        </p:nvSpPr>
        <p:spPr>
          <a:xfrm>
            <a:off x="0" y="642960"/>
            <a:ext cx="1178640" cy="6225480"/>
          </a:xfrm>
          <a:prstGeom prst="rect">
            <a:avLst/>
          </a:prstGeom>
          <a:gradFill>
            <a:gsLst>
              <a:gs pos="0">
                <a:srgbClr val="313026"/>
              </a:gs>
              <a:gs pos="50000">
                <a:srgbClr val="6a6954"/>
              </a:gs>
              <a:gs pos="100000">
                <a:srgbClr val="313026"/>
              </a:gs>
            </a:gsLst>
            <a:lin ang="5400000"/>
          </a:gradFill>
        </p:spPr>
      </p:sp>
      <p:pic>
        <p:nvPicPr>
          <p:cNvPr descr="" id="1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280" cy="789840"/>
          </a:xfrm>
          <a:prstGeom prst="rect">
            <a:avLst/>
          </a:prstGeom>
        </p:spPr>
      </p:pic>
      <p:sp>
        <p:nvSpPr>
          <p:cNvPr id="2" name="CustomShape 2"/>
          <p:cNvSpPr/>
          <p:nvPr/>
        </p:nvSpPr>
        <p:spPr>
          <a:xfrm>
            <a:off x="1117440" y="287280"/>
            <a:ext cx="8025840" cy="60876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3" name="CustomShape 3"/>
          <p:cNvSpPr/>
          <p:nvPr/>
        </p:nvSpPr>
        <p:spPr>
          <a:xfrm>
            <a:off x="1185840" y="355680"/>
            <a:ext cx="7957440" cy="6495480"/>
          </a:xfrm>
          <a:prstGeom prst="rect">
            <a:avLst/>
          </a:prstGeom>
          <a:blipFill>
            <a:blip r:embed="rId3"/>
            <a:tile/>
          </a:blipFill>
        </p:spPr>
      </p:sp>
      <p:sp>
        <p:nvSpPr>
          <p:cNvPr id="4" name="CustomShape 4"/>
          <p:cNvSpPr/>
          <p:nvPr/>
        </p:nvSpPr>
        <p:spPr>
          <a:xfrm>
            <a:off x="1116000" y="295200"/>
            <a:ext cx="72360" cy="656208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5" name="Line 5"/>
          <p:cNvSpPr/>
          <p:nvPr/>
        </p:nvSpPr>
        <p:spPr>
          <a:xfrm>
            <a:off x="0" y="658800"/>
            <a:ext cx="407880" cy="0"/>
          </a:xfrm>
          <a:prstGeom prst="line">
            <a:avLst/>
          </a:prstGeom>
          <a:ln w="28440">
            <a:solidFill>
              <a:srgbClr val="333329"/>
            </a:solidFill>
            <a:round/>
          </a:ln>
        </p:spPr>
      </p:sp>
      <p:sp>
        <p:nvSpPr>
          <p:cNvPr id="6" name="Line 6"/>
          <p:cNvSpPr/>
          <p:nvPr/>
        </p:nvSpPr>
        <p:spPr>
          <a:xfrm>
            <a:off x="668160" y="653760"/>
            <a:ext cx="447840" cy="0"/>
          </a:xfrm>
          <a:prstGeom prst="line">
            <a:avLst/>
          </a:prstGeom>
          <a:ln w="28440">
            <a:solidFill>
              <a:srgbClr val="333329"/>
            </a:solidFill>
            <a:round/>
          </a:ln>
        </p:spPr>
      </p:sp>
      <p:sp>
        <p:nvSpPr>
          <p:cNvPr id="7" name="CustomShape 7"/>
          <p:cNvSpPr/>
          <p:nvPr/>
        </p:nvSpPr>
        <p:spPr>
          <a:xfrm>
            <a:off x="0" y="0"/>
            <a:ext cx="42120" cy="685728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8" name="CustomShape 8"/>
          <p:cNvSpPr/>
          <p:nvPr/>
        </p:nvSpPr>
        <p:spPr>
          <a:xfrm>
            <a:off x="1117440" y="268200"/>
            <a:ext cx="8025840" cy="7380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9" name="CustomShape 9"/>
          <p:cNvSpPr/>
          <p:nvPr/>
        </p:nvSpPr>
        <p:spPr>
          <a:xfrm>
            <a:off x="-23760" y="7920"/>
            <a:ext cx="9167040" cy="6842880"/>
          </a:xfrm>
          <a:prstGeom prst="rect">
            <a:avLst/>
          </a:prstGeom>
          <a:blipFill>
            <a:blip r:embed="rId4"/>
            <a:tile/>
          </a:blipFill>
        </p:spPr>
      </p:sp>
      <p:sp>
        <p:nvSpPr>
          <p:cNvPr id="10" name="CustomShape 10"/>
          <p:cNvSpPr/>
          <p:nvPr/>
        </p:nvSpPr>
        <p:spPr>
          <a:xfrm>
            <a:off x="0" y="0"/>
            <a:ext cx="1178640" cy="6879600"/>
          </a:xfrm>
          <a:prstGeom prst="rect">
            <a:avLst/>
          </a:prstGeom>
          <a:gradFill>
            <a:gsLst>
              <a:gs pos="0">
                <a:srgbClr val="6a6954"/>
              </a:gs>
              <a:gs pos="50000">
                <a:srgbClr val="313026"/>
              </a:gs>
              <a:gs pos="100000">
                <a:srgbClr val="6a6954"/>
              </a:gs>
            </a:gsLst>
            <a:lin ang="5400000"/>
          </a:gradFill>
        </p:spPr>
      </p:sp>
      <p:sp>
        <p:nvSpPr>
          <p:cNvPr id="11" name="CustomShape 11"/>
          <p:cNvSpPr/>
          <p:nvPr/>
        </p:nvSpPr>
        <p:spPr>
          <a:xfrm>
            <a:off x="1103400" y="0"/>
            <a:ext cx="78480" cy="6923880"/>
          </a:xfrm>
          <a:prstGeom prst="rect">
            <a:avLst/>
          </a:prstGeom>
          <a:solidFill>
            <a:srgbClr val="000000"/>
          </a:solidFill>
        </p:spPr>
      </p:sp>
      <p:pic>
        <p:nvPicPr>
          <p:cNvPr descr="" id="12" name="Picture 11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2706840"/>
            <a:ext cx="9143280" cy="789840"/>
          </a:xfrm>
          <a:prstGeom prst="rect">
            <a:avLst/>
          </a:prstGeom>
        </p:spPr>
      </p:pic>
      <p:sp>
        <p:nvSpPr>
          <p:cNvPr id="13" name="CustomShape 12"/>
          <p:cNvSpPr/>
          <p:nvPr/>
        </p:nvSpPr>
        <p:spPr>
          <a:xfrm>
            <a:off x="9144000" y="3354480"/>
            <a:ext cx="73800" cy="803988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4" name="CustomShape 13"/>
          <p:cNvSpPr/>
          <p:nvPr/>
        </p:nvSpPr>
        <p:spPr>
          <a:xfrm>
            <a:off x="9146520" y="2633040"/>
            <a:ext cx="73800" cy="804456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5" name="CustomShape 14"/>
          <p:cNvSpPr/>
          <p:nvPr/>
        </p:nvSpPr>
        <p:spPr>
          <a:xfrm>
            <a:off x="-31680" y="0"/>
            <a:ext cx="73800" cy="689220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6" name="Line 15"/>
          <p:cNvSpPr/>
          <p:nvPr/>
        </p:nvSpPr>
        <p:spPr>
          <a:xfrm>
            <a:off x="657000" y="3362040"/>
            <a:ext cx="446040" cy="0"/>
          </a:xfrm>
          <a:prstGeom prst="line">
            <a:avLst/>
          </a:prstGeom>
          <a:ln w="15840">
            <a:solidFill>
              <a:srgbClr val="333333"/>
            </a:solidFill>
            <a:round/>
          </a:ln>
        </p:spPr>
      </p:sp>
      <p:sp>
        <p:nvSpPr>
          <p:cNvPr id="17" name="Line 16"/>
          <p:cNvSpPr/>
          <p:nvPr/>
        </p:nvSpPr>
        <p:spPr>
          <a:xfrm flipV="1">
            <a:off x="42840" y="3358800"/>
            <a:ext cx="365040" cy="1800"/>
          </a:xfrm>
          <a:prstGeom prst="line">
            <a:avLst/>
          </a:prstGeom>
          <a:ln w="15840">
            <a:solidFill>
              <a:srgbClr val="333333"/>
            </a:solidFill>
            <a:round/>
          </a:ln>
        </p:spPr>
      </p:sp>
      <p:sp>
        <p:nvSpPr>
          <p:cNvPr id="18" name="CustomShape 17"/>
          <p:cNvSpPr/>
          <p:nvPr/>
        </p:nvSpPr>
        <p:spPr>
          <a:xfrm>
            <a:off x="404640" y="3357720"/>
            <a:ext cx="102600" cy="135720"/>
          </a:xfrm>
          <a:prstGeom prst="rect">
            <a:avLst/>
          </a:prstGeom>
          <a:ln w="9360">
            <a:solidFill>
              <a:srgbClr val="333333"/>
            </a:solidFill>
            <a:round/>
          </a:ln>
        </p:spPr>
      </p:sp>
      <p:sp>
        <p:nvSpPr>
          <p:cNvPr id="19" name="CustomShape 18"/>
          <p:cNvSpPr/>
          <p:nvPr/>
        </p:nvSpPr>
        <p:spPr>
          <a:xfrm>
            <a:off x="546120" y="3362400"/>
            <a:ext cx="111960" cy="132480"/>
          </a:xfrm>
          <a:prstGeom prst="rect">
            <a:avLst/>
          </a:prstGeom>
          <a:ln w="9360">
            <a:solidFill>
              <a:srgbClr val="333333"/>
            </a:solidFill>
            <a:round/>
          </a:ln>
        </p:spPr>
      </p:sp>
      <p:sp>
        <p:nvSpPr>
          <p:cNvPr id="20" name="PlaceHolder 19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2640"/>
          </a:xfrm>
          <a:prstGeom prst="rect">
            <a:avLst/>
          </a:prstGeom>
        </p:spPr>
        <p:txBody>
          <a:bodyPr anchor="ctr" bIns="0" lIns="0" rIns="0" tIns="0" wrap="none"/>
          <a:p>
            <a:r>
              <a:rPr lang="cs-CZ"/>
              <a:t>Klikněte pro úpravu formátu textu nadpisu</a:t>
            </a:r>
            <a:endParaRPr/>
          </a:p>
        </p:txBody>
      </p:sp>
      <p:sp>
        <p:nvSpPr>
          <p:cNvPr id="21" name="PlaceHolder 20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6"/>
    <p:sldLayoutId id="2147483650" r:id="rId7"/>
    <p:sldLayoutId id="2147483651" r:id="rId8"/>
    <p:sldLayoutId id="2147483652" r:id="rId9"/>
    <p:sldLayoutId id="2147483653" r:id="rId10"/>
    <p:sldLayoutId id="2147483654" r:id="rId11"/>
    <p:sldLayoutId id="2147483655" r:id="rId12"/>
    <p:sldLayoutId id="2147483656" r:id="rId13"/>
    <p:sldLayoutId id="2147483657" r:id="rId14"/>
    <p:sldLayoutId id="2147483658" r:id="rId15"/>
    <p:sldLayoutId id="2147483659" r:id="rId16"/>
    <p:sldLayoutId id="2147483660" r:id="rId17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bab9a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CustomShape 1"/>
          <p:cNvSpPr/>
          <p:nvPr/>
        </p:nvSpPr>
        <p:spPr>
          <a:xfrm>
            <a:off x="0" y="642960"/>
            <a:ext cx="1178640" cy="6225480"/>
          </a:xfrm>
          <a:prstGeom prst="rect">
            <a:avLst/>
          </a:prstGeom>
          <a:gradFill>
            <a:gsLst>
              <a:gs pos="0">
                <a:srgbClr val="313026"/>
              </a:gs>
              <a:gs pos="50000">
                <a:srgbClr val="6a6954"/>
              </a:gs>
              <a:gs pos="100000">
                <a:srgbClr val="313026"/>
              </a:gs>
            </a:gsLst>
            <a:lin ang="5400000"/>
          </a:gradFill>
        </p:spPr>
      </p:sp>
      <p:pic>
        <p:nvPicPr>
          <p:cNvPr descr="" id="5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280" cy="789840"/>
          </a:xfrm>
          <a:prstGeom prst="rect">
            <a:avLst/>
          </a:prstGeom>
        </p:spPr>
      </p:pic>
      <p:sp>
        <p:nvSpPr>
          <p:cNvPr id="56" name="CustomShape 2"/>
          <p:cNvSpPr/>
          <p:nvPr/>
        </p:nvSpPr>
        <p:spPr>
          <a:xfrm>
            <a:off x="1117440" y="287280"/>
            <a:ext cx="8025840" cy="60876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57" name="CustomShape 3"/>
          <p:cNvSpPr/>
          <p:nvPr/>
        </p:nvSpPr>
        <p:spPr>
          <a:xfrm>
            <a:off x="1185840" y="355680"/>
            <a:ext cx="7957440" cy="6495480"/>
          </a:xfrm>
          <a:prstGeom prst="rect">
            <a:avLst/>
          </a:prstGeom>
          <a:blipFill>
            <a:blip r:embed="rId3"/>
            <a:tile/>
          </a:blipFill>
        </p:spPr>
      </p:sp>
      <p:sp>
        <p:nvSpPr>
          <p:cNvPr id="58" name="CustomShape 4"/>
          <p:cNvSpPr/>
          <p:nvPr/>
        </p:nvSpPr>
        <p:spPr>
          <a:xfrm>
            <a:off x="1116000" y="295200"/>
            <a:ext cx="72360" cy="656208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59" name="Line 5"/>
          <p:cNvSpPr/>
          <p:nvPr/>
        </p:nvSpPr>
        <p:spPr>
          <a:xfrm>
            <a:off x="0" y="658800"/>
            <a:ext cx="407880" cy="0"/>
          </a:xfrm>
          <a:prstGeom prst="line">
            <a:avLst/>
          </a:prstGeom>
          <a:ln w="28440">
            <a:solidFill>
              <a:srgbClr val="333329"/>
            </a:solidFill>
            <a:round/>
          </a:ln>
        </p:spPr>
      </p:sp>
      <p:sp>
        <p:nvSpPr>
          <p:cNvPr id="60" name="Line 6"/>
          <p:cNvSpPr/>
          <p:nvPr/>
        </p:nvSpPr>
        <p:spPr>
          <a:xfrm>
            <a:off x="668160" y="653760"/>
            <a:ext cx="447840" cy="0"/>
          </a:xfrm>
          <a:prstGeom prst="line">
            <a:avLst/>
          </a:prstGeom>
          <a:ln w="28440">
            <a:solidFill>
              <a:srgbClr val="333329"/>
            </a:solidFill>
            <a:round/>
          </a:ln>
        </p:spPr>
      </p:sp>
      <p:sp>
        <p:nvSpPr>
          <p:cNvPr id="61" name="CustomShape 7"/>
          <p:cNvSpPr/>
          <p:nvPr/>
        </p:nvSpPr>
        <p:spPr>
          <a:xfrm>
            <a:off x="0" y="0"/>
            <a:ext cx="42120" cy="685728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62" name="CustomShape 8"/>
          <p:cNvSpPr/>
          <p:nvPr/>
        </p:nvSpPr>
        <p:spPr>
          <a:xfrm>
            <a:off x="1117440" y="268200"/>
            <a:ext cx="8025840" cy="7380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63" name="PlaceHolder 9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r>
              <a:rPr lang="cs-CZ"/>
              <a:t>Klikněte pro úpravu formátu textu nadpisu</a:t>
            </a:r>
            <a:endParaRPr/>
          </a:p>
        </p:txBody>
      </p:sp>
      <p:sp>
        <p:nvSpPr>
          <p:cNvPr id="64" name="PlaceHolder 10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  <p:sldLayoutId id="2147483671" r:id="rId13"/>
    <p:sldLayoutId id="2147483672" r:id="rId14"/>
    <p:sldLayoutId id="2147483673" r:id="rId15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bab9a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CustomShape 1"/>
          <p:cNvSpPr/>
          <p:nvPr/>
        </p:nvSpPr>
        <p:spPr>
          <a:xfrm>
            <a:off x="0" y="642960"/>
            <a:ext cx="1178640" cy="6225480"/>
          </a:xfrm>
          <a:prstGeom prst="rect">
            <a:avLst/>
          </a:prstGeom>
          <a:gradFill>
            <a:gsLst>
              <a:gs pos="0">
                <a:srgbClr val="313026"/>
              </a:gs>
              <a:gs pos="50000">
                <a:srgbClr val="6a6954"/>
              </a:gs>
              <a:gs pos="100000">
                <a:srgbClr val="313026"/>
              </a:gs>
            </a:gsLst>
            <a:lin ang="5400000"/>
          </a:gradFill>
        </p:spPr>
      </p:sp>
      <p:pic>
        <p:nvPicPr>
          <p:cNvPr descr="" id="98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280" cy="789840"/>
          </a:xfrm>
          <a:prstGeom prst="rect">
            <a:avLst/>
          </a:prstGeom>
        </p:spPr>
      </p:pic>
      <p:sp>
        <p:nvSpPr>
          <p:cNvPr id="99" name="CustomShape 2"/>
          <p:cNvSpPr/>
          <p:nvPr/>
        </p:nvSpPr>
        <p:spPr>
          <a:xfrm>
            <a:off x="1117440" y="287280"/>
            <a:ext cx="8025840" cy="60876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00" name="CustomShape 3"/>
          <p:cNvSpPr/>
          <p:nvPr/>
        </p:nvSpPr>
        <p:spPr>
          <a:xfrm>
            <a:off x="1185840" y="355680"/>
            <a:ext cx="7957440" cy="6495480"/>
          </a:xfrm>
          <a:prstGeom prst="rect">
            <a:avLst/>
          </a:prstGeom>
          <a:blipFill>
            <a:blip r:embed="rId3"/>
            <a:tile/>
          </a:blipFill>
        </p:spPr>
      </p:sp>
      <p:sp>
        <p:nvSpPr>
          <p:cNvPr id="101" name="CustomShape 4"/>
          <p:cNvSpPr/>
          <p:nvPr/>
        </p:nvSpPr>
        <p:spPr>
          <a:xfrm>
            <a:off x="1116000" y="295200"/>
            <a:ext cx="72360" cy="656208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02" name="Line 5"/>
          <p:cNvSpPr/>
          <p:nvPr/>
        </p:nvSpPr>
        <p:spPr>
          <a:xfrm>
            <a:off x="0" y="658800"/>
            <a:ext cx="407880" cy="0"/>
          </a:xfrm>
          <a:prstGeom prst="line">
            <a:avLst/>
          </a:prstGeom>
          <a:ln w="28440">
            <a:solidFill>
              <a:srgbClr val="333329"/>
            </a:solidFill>
            <a:round/>
          </a:ln>
        </p:spPr>
      </p:sp>
      <p:sp>
        <p:nvSpPr>
          <p:cNvPr id="103" name="Line 6"/>
          <p:cNvSpPr/>
          <p:nvPr/>
        </p:nvSpPr>
        <p:spPr>
          <a:xfrm>
            <a:off x="668160" y="653760"/>
            <a:ext cx="447840" cy="0"/>
          </a:xfrm>
          <a:prstGeom prst="line">
            <a:avLst/>
          </a:prstGeom>
          <a:ln w="28440">
            <a:solidFill>
              <a:srgbClr val="333329"/>
            </a:solidFill>
            <a:round/>
          </a:ln>
        </p:spPr>
      </p:sp>
      <p:sp>
        <p:nvSpPr>
          <p:cNvPr id="104" name="CustomShape 7"/>
          <p:cNvSpPr/>
          <p:nvPr/>
        </p:nvSpPr>
        <p:spPr>
          <a:xfrm>
            <a:off x="0" y="0"/>
            <a:ext cx="42120" cy="685728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05" name="CustomShape 8"/>
          <p:cNvSpPr/>
          <p:nvPr/>
        </p:nvSpPr>
        <p:spPr>
          <a:xfrm>
            <a:off x="1117440" y="268200"/>
            <a:ext cx="8025840" cy="7380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06" name="PlaceHolder 9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r>
              <a:rPr lang="cs-CZ"/>
              <a:t>Klikněte pro úpravu formátu textu nadpisu</a:t>
            </a:r>
            <a:endParaRPr/>
          </a:p>
        </p:txBody>
      </p:sp>
      <p:sp>
        <p:nvSpPr>
          <p:cNvPr id="107" name="PlaceHolder 10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bab9a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CustomShape 1"/>
          <p:cNvSpPr/>
          <p:nvPr/>
        </p:nvSpPr>
        <p:spPr>
          <a:xfrm>
            <a:off x="0" y="642960"/>
            <a:ext cx="1178640" cy="6225480"/>
          </a:xfrm>
          <a:prstGeom prst="rect">
            <a:avLst/>
          </a:prstGeom>
          <a:gradFill>
            <a:gsLst>
              <a:gs pos="0">
                <a:srgbClr val="313026"/>
              </a:gs>
              <a:gs pos="50000">
                <a:srgbClr val="6a6954"/>
              </a:gs>
              <a:gs pos="100000">
                <a:srgbClr val="313026"/>
              </a:gs>
            </a:gsLst>
            <a:lin ang="5400000"/>
          </a:gradFill>
        </p:spPr>
      </p:sp>
      <p:pic>
        <p:nvPicPr>
          <p:cNvPr descr="" id="141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280" cy="789840"/>
          </a:xfrm>
          <a:prstGeom prst="rect">
            <a:avLst/>
          </a:prstGeom>
        </p:spPr>
      </p:pic>
      <p:sp>
        <p:nvSpPr>
          <p:cNvPr id="142" name="CustomShape 2"/>
          <p:cNvSpPr/>
          <p:nvPr/>
        </p:nvSpPr>
        <p:spPr>
          <a:xfrm>
            <a:off x="1117440" y="287280"/>
            <a:ext cx="8025840" cy="60876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43" name="CustomShape 3"/>
          <p:cNvSpPr/>
          <p:nvPr/>
        </p:nvSpPr>
        <p:spPr>
          <a:xfrm>
            <a:off x="1185840" y="355680"/>
            <a:ext cx="7957440" cy="6495480"/>
          </a:xfrm>
          <a:prstGeom prst="rect">
            <a:avLst/>
          </a:prstGeom>
          <a:blipFill>
            <a:blip r:embed="rId3"/>
            <a:tile/>
          </a:blipFill>
        </p:spPr>
      </p:sp>
      <p:sp>
        <p:nvSpPr>
          <p:cNvPr id="144" name="CustomShape 4"/>
          <p:cNvSpPr/>
          <p:nvPr/>
        </p:nvSpPr>
        <p:spPr>
          <a:xfrm>
            <a:off x="1116000" y="295200"/>
            <a:ext cx="72360" cy="656208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45" name="Line 5"/>
          <p:cNvSpPr/>
          <p:nvPr/>
        </p:nvSpPr>
        <p:spPr>
          <a:xfrm>
            <a:off x="0" y="658800"/>
            <a:ext cx="407880" cy="0"/>
          </a:xfrm>
          <a:prstGeom prst="line">
            <a:avLst/>
          </a:prstGeom>
          <a:ln w="28440">
            <a:solidFill>
              <a:srgbClr val="333329"/>
            </a:solidFill>
            <a:round/>
          </a:ln>
        </p:spPr>
      </p:sp>
      <p:sp>
        <p:nvSpPr>
          <p:cNvPr id="146" name="Line 6"/>
          <p:cNvSpPr/>
          <p:nvPr/>
        </p:nvSpPr>
        <p:spPr>
          <a:xfrm>
            <a:off x="668160" y="653760"/>
            <a:ext cx="447840" cy="0"/>
          </a:xfrm>
          <a:prstGeom prst="line">
            <a:avLst/>
          </a:prstGeom>
          <a:ln w="28440">
            <a:solidFill>
              <a:srgbClr val="333329"/>
            </a:solidFill>
            <a:round/>
          </a:ln>
        </p:spPr>
      </p:sp>
      <p:sp>
        <p:nvSpPr>
          <p:cNvPr id="147" name="CustomShape 7"/>
          <p:cNvSpPr/>
          <p:nvPr/>
        </p:nvSpPr>
        <p:spPr>
          <a:xfrm>
            <a:off x="0" y="0"/>
            <a:ext cx="42120" cy="685728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48" name="CustomShape 8"/>
          <p:cNvSpPr/>
          <p:nvPr/>
        </p:nvSpPr>
        <p:spPr>
          <a:xfrm>
            <a:off x="1117440" y="268200"/>
            <a:ext cx="8025840" cy="7380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49" name="PlaceHolder 9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2640"/>
          </a:xfrm>
          <a:prstGeom prst="rect">
            <a:avLst/>
          </a:prstGeom>
        </p:spPr>
        <p:txBody>
          <a:bodyPr anchor="ctr" bIns="0" lIns="0" rIns="0" tIns="0" wrap="none"/>
          <a:p>
            <a:r>
              <a:rPr lang="cs-CZ"/>
              <a:t>Klikněte pro úpravu formátu textu nadpisu</a:t>
            </a:r>
            <a:endParaRPr/>
          </a:p>
        </p:txBody>
      </p:sp>
      <p:sp>
        <p:nvSpPr>
          <p:cNvPr id="150" name="PlaceHolder 10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5800" cy="3976920"/>
          </a:xfrm>
          <a:prstGeom prst="rect">
            <a:avLst/>
          </a:prstGeom>
        </p:spPr>
        <p:txBody>
          <a:bodyPr anchor="b"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  <p:sp>
        <p:nvSpPr>
          <p:cNvPr id="151" name="PlaceHolder 11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5800" cy="3976920"/>
          </a:xfrm>
          <a:prstGeom prst="rect">
            <a:avLst/>
          </a:prstGeom>
        </p:spPr>
        <p:txBody>
          <a:bodyPr anchor="b"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bab9a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CustomShape 1"/>
          <p:cNvSpPr/>
          <p:nvPr/>
        </p:nvSpPr>
        <p:spPr>
          <a:xfrm>
            <a:off x="0" y="642960"/>
            <a:ext cx="1178640" cy="6225480"/>
          </a:xfrm>
          <a:prstGeom prst="rect">
            <a:avLst/>
          </a:prstGeom>
          <a:gradFill>
            <a:gsLst>
              <a:gs pos="0">
                <a:srgbClr val="313026"/>
              </a:gs>
              <a:gs pos="50000">
                <a:srgbClr val="6a6954"/>
              </a:gs>
              <a:gs pos="100000">
                <a:srgbClr val="313026"/>
              </a:gs>
            </a:gsLst>
            <a:lin ang="5400000"/>
          </a:gradFill>
        </p:spPr>
      </p:sp>
      <p:pic>
        <p:nvPicPr>
          <p:cNvPr descr="" id="18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280" cy="789840"/>
          </a:xfrm>
          <a:prstGeom prst="rect">
            <a:avLst/>
          </a:prstGeom>
        </p:spPr>
      </p:pic>
      <p:sp>
        <p:nvSpPr>
          <p:cNvPr id="186" name="CustomShape 2"/>
          <p:cNvSpPr/>
          <p:nvPr/>
        </p:nvSpPr>
        <p:spPr>
          <a:xfrm>
            <a:off x="1117440" y="287280"/>
            <a:ext cx="8025840" cy="60876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87" name="CustomShape 3"/>
          <p:cNvSpPr/>
          <p:nvPr/>
        </p:nvSpPr>
        <p:spPr>
          <a:xfrm>
            <a:off x="1185840" y="355680"/>
            <a:ext cx="7957440" cy="6495480"/>
          </a:xfrm>
          <a:prstGeom prst="rect">
            <a:avLst/>
          </a:prstGeom>
          <a:blipFill>
            <a:blip r:embed="rId3"/>
            <a:tile/>
          </a:blipFill>
        </p:spPr>
      </p:sp>
      <p:sp>
        <p:nvSpPr>
          <p:cNvPr id="188" name="CustomShape 4"/>
          <p:cNvSpPr/>
          <p:nvPr/>
        </p:nvSpPr>
        <p:spPr>
          <a:xfrm>
            <a:off x="1116000" y="295200"/>
            <a:ext cx="72360" cy="656208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89" name="Line 5"/>
          <p:cNvSpPr/>
          <p:nvPr/>
        </p:nvSpPr>
        <p:spPr>
          <a:xfrm>
            <a:off x="0" y="658800"/>
            <a:ext cx="407880" cy="0"/>
          </a:xfrm>
          <a:prstGeom prst="line">
            <a:avLst/>
          </a:prstGeom>
          <a:ln w="28440">
            <a:solidFill>
              <a:srgbClr val="333329"/>
            </a:solidFill>
            <a:round/>
          </a:ln>
        </p:spPr>
      </p:sp>
      <p:sp>
        <p:nvSpPr>
          <p:cNvPr id="190" name="Line 6"/>
          <p:cNvSpPr/>
          <p:nvPr/>
        </p:nvSpPr>
        <p:spPr>
          <a:xfrm>
            <a:off x="668160" y="653760"/>
            <a:ext cx="447840" cy="0"/>
          </a:xfrm>
          <a:prstGeom prst="line">
            <a:avLst/>
          </a:prstGeom>
          <a:ln w="28440">
            <a:solidFill>
              <a:srgbClr val="333329"/>
            </a:solidFill>
            <a:round/>
          </a:ln>
        </p:spPr>
      </p:sp>
      <p:sp>
        <p:nvSpPr>
          <p:cNvPr id="191" name="CustomShape 7"/>
          <p:cNvSpPr/>
          <p:nvPr/>
        </p:nvSpPr>
        <p:spPr>
          <a:xfrm>
            <a:off x="0" y="0"/>
            <a:ext cx="42120" cy="685728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92" name="CustomShape 8"/>
          <p:cNvSpPr/>
          <p:nvPr/>
        </p:nvSpPr>
        <p:spPr>
          <a:xfrm>
            <a:off x="1117440" y="268200"/>
            <a:ext cx="8025840" cy="73800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93" name="PlaceHolder 9"/>
          <p:cNvSpPr>
            <a:spLocks noGrp="1"/>
          </p:cNvSpPr>
          <p:nvPr>
            <p:ph type="title"/>
          </p:nvPr>
        </p:nvSpPr>
        <p:spPr>
          <a:xfrm>
            <a:off x="1257480" y="609480"/>
            <a:ext cx="7771680" cy="1142640"/>
          </a:xfrm>
          <a:prstGeom prst="rect">
            <a:avLst/>
          </a:prstGeom>
        </p:spPr>
        <p:txBody>
          <a:bodyPr anchor="ctr" bIns="0" lIns="0" rIns="0" tIns="0" wrap="none"/>
          <a:p>
            <a:r>
              <a:rPr lang="cs-CZ"/>
              <a:t>Klikněte pro úpravu formátu textu nadpisu</a:t>
            </a:r>
            <a:endParaRPr/>
          </a:p>
        </p:txBody>
      </p:sp>
      <p:sp>
        <p:nvSpPr>
          <p:cNvPr id="194" name="PlaceHolder 10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13.png"/><Relationship Id="rId2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14.png"/><Relationship Id="rId2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0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CustomShape 1"/>
          <p:cNvSpPr/>
          <p:nvPr/>
        </p:nvSpPr>
        <p:spPr>
          <a:xfrm>
            <a:off x="1244520" y="1247760"/>
            <a:ext cx="7771680" cy="1142280"/>
          </a:xfrm>
          <a:prstGeom prst="rect">
            <a:avLst/>
          </a:prstGeom>
        </p:spPr>
        <p:txBody>
          <a:bodyPr anchor="b" bIns="45000" lIns="90000" rIns="90000" tIns="45000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Times New Roman"/>
              </a:rPr>
              <a:t>Popis lidí</a:t>
            </a:r>
            <a:endParaRPr/>
          </a:p>
        </p:txBody>
      </p:sp>
      <p:sp>
        <p:nvSpPr>
          <p:cNvPr id="228" name="CustomShape 2"/>
          <p:cNvSpPr/>
          <p:nvPr/>
        </p:nvSpPr>
        <p:spPr>
          <a:xfrm>
            <a:off x="1930320" y="3886200"/>
            <a:ext cx="6400080" cy="1751760"/>
          </a:xfrm>
          <a:prstGeom prst="rect">
            <a:avLst/>
          </a:prstGeom>
        </p:spPr>
        <p:txBody>
          <a:bodyPr bIns="45000" lIns="90000" rIns="90000" tIns="45000"/>
          <a:p>
            <a:pPr algn="ctr">
              <a:lnSpc>
                <a:spcPct val="100000"/>
              </a:lnSpc>
            </a:pPr>
            <a:r>
              <a:rPr lang="cs-CZ" sz="3200">
                <a:solidFill>
                  <a:srgbClr val="333333"/>
                </a:solidFill>
                <a:latin typeface="Times New Roman"/>
              </a:rPr>
              <a:t>Describing people</a:t>
            </a:r>
            <a:endParaRPr/>
          </a:p>
        </p:txBody>
      </p:sp>
      <p:sp>
        <p:nvSpPr>
          <p:cNvPr id="229" name="CustomShape 3"/>
          <p:cNvSpPr/>
          <p:nvPr/>
        </p:nvSpPr>
        <p:spPr>
          <a:xfrm>
            <a:off x="3700440" y="6248520"/>
            <a:ext cx="2894760" cy="456480"/>
          </a:xfrm>
          <a:prstGeom prst="rect">
            <a:avLst/>
          </a:prstGeom>
        </p:spPr>
        <p:txBody>
          <a:bodyPr anchor="b" bIns="45000" lIns="90000" rIns="90000" tIns="45000"/>
          <a:p>
            <a:pPr>
              <a:lnSpc>
                <a:spcPct val="100000"/>
              </a:lnSpc>
            </a:pPr>
            <a:r>
              <a:rPr lang="cs-CZ" sz="1400">
                <a:solidFill>
                  <a:srgbClr val="333329"/>
                </a:solidFill>
                <a:latin typeface="Arial"/>
              </a:rPr>
              <a:t>Financováno z ESF a státního rozpočtu ČR</a:t>
            </a:r>
            <a:endParaRPr/>
          </a:p>
        </p:txBody>
      </p:sp>
      <p:sp>
        <p:nvSpPr>
          <p:cNvPr id="230" name="CustomShape 4"/>
          <p:cNvSpPr/>
          <p:nvPr/>
        </p:nvSpPr>
        <p:spPr>
          <a:xfrm>
            <a:off x="3492000" y="188640"/>
            <a:ext cx="2879640" cy="455760"/>
          </a:xfrm>
          <a:prstGeom prst="rect">
            <a:avLst/>
          </a:prstGeom>
        </p:spPr>
        <p:txBody>
          <a:bodyPr bIns="45000" lIns="90000" rIns="90000" tIns="45000"/>
          <a:p>
            <a:pPr algn="ctr">
              <a:lnSpc>
                <a:spcPct val="100000"/>
              </a:lnSpc>
            </a:pPr>
            <a:r>
              <a:rPr lang="cs-CZ" sz="2400">
                <a:solidFill>
                  <a:srgbClr val="333333"/>
                </a:solidFill>
                <a:latin typeface="Arial"/>
              </a:rPr>
              <a:t>ICT2 – 1 - 6</a:t>
            </a:r>
            <a:endParaRPr/>
          </a:p>
        </p:txBody>
      </p:sp>
    </p:spTree>
  </p:cSld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CustomShape 1"/>
          <p:cNvSpPr/>
          <p:nvPr/>
        </p:nvSpPr>
        <p:spPr>
          <a:xfrm>
            <a:off x="1371600" y="1052640"/>
            <a:ext cx="7771680" cy="1142280"/>
          </a:xfrm>
          <a:prstGeom prst="rect">
            <a:avLst/>
          </a:prstGeom>
        </p:spPr>
        <p:txBody>
          <a:bodyPr anchor="ctr" bIns="45000" lIns="90000" rIns="90000" tIns="45000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Times New Roman"/>
              </a:rPr>
              <a:t>Describing people</a:t>
            </a:r>
            <a:endParaRPr/>
          </a:p>
        </p:txBody>
      </p:sp>
      <p:sp>
        <p:nvSpPr>
          <p:cNvPr id="232" name="CustomShape 2"/>
          <p:cNvSpPr/>
          <p:nvPr/>
        </p:nvSpPr>
        <p:spPr>
          <a:xfrm>
            <a:off x="1257480" y="1981080"/>
            <a:ext cx="3809160" cy="411408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800">
                <a:solidFill>
                  <a:srgbClr val="333333"/>
                </a:solidFill>
                <a:latin typeface="Times New Roman"/>
              </a:rPr>
              <a:t>Who is fat – slim?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800">
                <a:solidFill>
                  <a:srgbClr val="333333"/>
                </a:solidFill>
                <a:latin typeface="Times New Roman"/>
              </a:rPr>
              <a:t>Who has got blonde -brown – red – hair?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800">
                <a:solidFill>
                  <a:srgbClr val="333333"/>
                </a:solidFill>
                <a:latin typeface="Times New Roman"/>
              </a:rPr>
              <a:t>Who is bald?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800">
                <a:solidFill>
                  <a:srgbClr val="333333"/>
                </a:solidFill>
                <a:latin typeface="Times New Roman"/>
              </a:rPr>
              <a:t>Who is wearing glasses?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800">
                <a:solidFill>
                  <a:srgbClr val="333333"/>
                </a:solidFill>
                <a:latin typeface="Times New Roman"/>
              </a:rPr>
              <a:t>Who is wearing a cap?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800">
                <a:solidFill>
                  <a:srgbClr val="333333"/>
                </a:solidFill>
                <a:latin typeface="Times New Roman"/>
              </a:rPr>
              <a:t>Who is wearing a scarf?</a:t>
            </a:r>
            <a:endParaRPr/>
          </a:p>
          <a:p>
            <a:pPr>
              <a:lnSpc>
                <a:spcPct val="90000"/>
              </a:lnSpc>
            </a:pPr>
            <a:endParaRPr/>
          </a:p>
        </p:txBody>
      </p:sp>
      <p:pic>
        <p:nvPicPr>
          <p:cNvPr descr="" id="233" name="Picture 4"/>
          <p:cNvPicPr/>
          <p:nvPr/>
        </p:nvPicPr>
        <p:blipFill>
          <a:blip r:embed="rId1"/>
          <a:stretch>
            <a:fillRect/>
          </a:stretch>
        </p:blipFill>
        <p:spPr>
          <a:xfrm>
            <a:off x="5219640" y="1981080"/>
            <a:ext cx="3809160" cy="4114080"/>
          </a:xfrm>
          <a:prstGeom prst="rect">
            <a:avLst/>
          </a:prstGeom>
        </p:spPr>
      </p:pic>
      <p:sp>
        <p:nvSpPr>
          <p:cNvPr id="234" name="CustomShape 3"/>
          <p:cNvSpPr/>
          <p:nvPr/>
        </p:nvSpPr>
        <p:spPr>
          <a:xfrm>
            <a:off x="3695760" y="6248520"/>
            <a:ext cx="2894760" cy="45648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2400">
                <a:solidFill>
                  <a:srgbClr val="333333"/>
                </a:solidFill>
                <a:latin typeface="Arial"/>
              </a:rPr>
              <a:t>Financováno z ESF a státního rozpočtu ČR</a:t>
            </a:r>
            <a:endParaRPr/>
          </a:p>
        </p:txBody>
      </p:sp>
      <p:sp>
        <p:nvSpPr>
          <p:cNvPr id="235" name="CustomShape 4"/>
          <p:cNvSpPr/>
          <p:nvPr/>
        </p:nvSpPr>
        <p:spPr>
          <a:xfrm>
            <a:off x="3492000" y="980640"/>
            <a:ext cx="2879640" cy="455760"/>
          </a:xfrm>
          <a:prstGeom prst="rect">
            <a:avLst/>
          </a:prstGeom>
        </p:spPr>
        <p:txBody>
          <a:bodyPr bIns="45000" lIns="90000" rIns="90000" tIns="45000"/>
          <a:p>
            <a:pPr algn="ctr">
              <a:lnSpc>
                <a:spcPct val="100000"/>
              </a:lnSpc>
            </a:pPr>
            <a:r>
              <a:rPr lang="cs-CZ" sz="2400">
                <a:solidFill>
                  <a:srgbClr val="333333"/>
                </a:solidFill>
                <a:latin typeface="Arial"/>
              </a:rPr>
              <a:t>ICT2 – 1 - 6</a:t>
            </a:r>
            <a:endParaRPr/>
          </a:p>
        </p:txBody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CustomShape 1"/>
          <p:cNvSpPr/>
          <p:nvPr/>
        </p:nvSpPr>
        <p:spPr>
          <a:xfrm>
            <a:off x="1371600" y="1052640"/>
            <a:ext cx="7771680" cy="1142280"/>
          </a:xfrm>
          <a:prstGeom prst="rect">
            <a:avLst/>
          </a:prstGeom>
        </p:spPr>
        <p:txBody>
          <a:bodyPr anchor="ctr" bIns="45000" lIns="90000" rIns="90000" tIns="45000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Arial"/>
              </a:rPr>
              <a:t>Descibing people</a:t>
            </a:r>
            <a:endParaRPr/>
          </a:p>
        </p:txBody>
      </p:sp>
      <p:sp>
        <p:nvSpPr>
          <p:cNvPr id="237" name="CustomShape 2"/>
          <p:cNvSpPr/>
          <p:nvPr/>
        </p:nvSpPr>
        <p:spPr>
          <a:xfrm>
            <a:off x="1257480" y="1981080"/>
            <a:ext cx="3809160" cy="411408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What is…wearing?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...is wearing (the)...</a:t>
            </a:r>
            <a:endParaRPr/>
          </a:p>
          <a:p>
            <a:pPr>
              <a:lnSpc>
                <a:spcPct val="90000"/>
              </a:lnSpc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tričko: T – shirt</a:t>
            </a:r>
            <a:endParaRPr/>
          </a:p>
          <a:p>
            <a:pPr>
              <a:lnSpc>
                <a:spcPct val="90000"/>
              </a:lnSpc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kalhoty: trousers</a:t>
            </a:r>
            <a:endParaRPr/>
          </a:p>
          <a:p>
            <a:pPr>
              <a:lnSpc>
                <a:spcPct val="90000"/>
              </a:lnSpc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boty: shoes</a:t>
            </a:r>
            <a:endParaRPr/>
          </a:p>
          <a:p>
            <a:pPr>
              <a:lnSpc>
                <a:spcPct val="90000"/>
              </a:lnSpc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košile: shirt</a:t>
            </a:r>
            <a:endParaRPr/>
          </a:p>
          <a:p>
            <a:pPr>
              <a:lnSpc>
                <a:spcPct val="90000"/>
              </a:lnSpc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ponožky: socks</a:t>
            </a:r>
            <a:endParaRPr/>
          </a:p>
          <a:p>
            <a:pPr>
              <a:lnSpc>
                <a:spcPct val="90000"/>
              </a:lnSpc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pásek: belt</a:t>
            </a:r>
            <a:endParaRPr/>
          </a:p>
          <a:p>
            <a:pPr>
              <a:lnSpc>
                <a:spcPct val="90000"/>
              </a:lnSpc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šle: braces</a:t>
            </a:r>
            <a:endParaRPr/>
          </a:p>
          <a:p>
            <a:pPr>
              <a:lnSpc>
                <a:spcPct val="90000"/>
              </a:lnSpc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obojek: dog - collar</a:t>
            </a:r>
            <a:endParaRPr/>
          </a:p>
        </p:txBody>
      </p:sp>
      <p:pic>
        <p:nvPicPr>
          <p:cNvPr descr="" id="238" name="Picture 5"/>
          <p:cNvPicPr/>
          <p:nvPr/>
        </p:nvPicPr>
        <p:blipFill>
          <a:blip r:embed="rId1"/>
          <a:stretch>
            <a:fillRect/>
          </a:stretch>
        </p:blipFill>
        <p:spPr>
          <a:xfrm>
            <a:off x="5219640" y="1981080"/>
            <a:ext cx="3809160" cy="4114080"/>
          </a:xfrm>
          <a:prstGeom prst="rect">
            <a:avLst/>
          </a:prstGeom>
        </p:spPr>
      </p:pic>
      <p:sp>
        <p:nvSpPr>
          <p:cNvPr id="239" name="CustomShape 3"/>
          <p:cNvSpPr/>
          <p:nvPr/>
        </p:nvSpPr>
        <p:spPr>
          <a:xfrm>
            <a:off x="3695760" y="6248520"/>
            <a:ext cx="2894760" cy="45648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2400">
                <a:solidFill>
                  <a:srgbClr val="333333"/>
                </a:solidFill>
                <a:latin typeface="Arial"/>
              </a:rPr>
              <a:t>Financováno z ESF a státního rozpočtu ČR</a:t>
            </a:r>
            <a:endParaRPr/>
          </a:p>
        </p:txBody>
      </p:sp>
      <p:sp>
        <p:nvSpPr>
          <p:cNvPr id="240" name="CustomShape 4"/>
          <p:cNvSpPr/>
          <p:nvPr/>
        </p:nvSpPr>
        <p:spPr>
          <a:xfrm>
            <a:off x="3636000" y="908640"/>
            <a:ext cx="2879640" cy="455760"/>
          </a:xfrm>
          <a:prstGeom prst="rect">
            <a:avLst/>
          </a:prstGeom>
        </p:spPr>
        <p:txBody>
          <a:bodyPr bIns="45000" lIns="90000" rIns="90000" tIns="45000"/>
          <a:p>
            <a:pPr algn="ctr">
              <a:lnSpc>
                <a:spcPct val="100000"/>
              </a:lnSpc>
            </a:pPr>
            <a:r>
              <a:rPr lang="cs-CZ" sz="2400">
                <a:solidFill>
                  <a:srgbClr val="333333"/>
                </a:solidFill>
                <a:latin typeface="Arial"/>
              </a:rPr>
              <a:t>ICT2 – 1 - 6</a:t>
            </a:r>
            <a:endParaRPr/>
          </a:p>
        </p:txBody>
      </p:sp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CustomShape 1"/>
          <p:cNvSpPr/>
          <p:nvPr/>
        </p:nvSpPr>
        <p:spPr>
          <a:xfrm>
            <a:off x="1371600" y="1340640"/>
            <a:ext cx="7771680" cy="761400"/>
          </a:xfrm>
          <a:prstGeom prst="rect">
            <a:avLst/>
          </a:prstGeom>
        </p:spPr>
        <p:txBody>
          <a:bodyPr anchor="ctr" bIns="45000" lIns="90000" rIns="90000" tIns="45000"/>
          <a:p>
            <a:pPr>
              <a:lnSpc>
                <a:spcPct val="100000"/>
              </a:lnSpc>
            </a:pPr>
            <a:r>
              <a:rPr b="1" lang="cs-CZ" sz="2400">
                <a:solidFill>
                  <a:srgbClr val="000000"/>
                </a:solidFill>
                <a:latin typeface="Times New Roman"/>
              </a:rPr>
              <a:t>How good is your memory?Complete!</a:t>
            </a:r>
            <a:endParaRPr/>
          </a:p>
        </p:txBody>
      </p:sp>
      <p:sp>
        <p:nvSpPr>
          <p:cNvPr id="242" name="CustomShape 2"/>
          <p:cNvSpPr/>
          <p:nvPr/>
        </p:nvSpPr>
        <p:spPr>
          <a:xfrm>
            <a:off x="1257480" y="2277000"/>
            <a:ext cx="7771680" cy="40316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……</a:t>
            </a:r>
            <a:r>
              <a:rPr lang="cs-CZ" sz="2400">
                <a:solidFill>
                  <a:srgbClr val="333333"/>
                </a:solidFill>
                <a:latin typeface="Times New Roman"/>
              </a:rPr>
              <a:t>.is wearing a cap.</a:t>
            </a:r>
            <a:endParaRPr/>
          </a:p>
          <a:p>
            <a:pPr>
              <a:lnSpc>
                <a:spcPct val="10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……</a:t>
            </a:r>
            <a:r>
              <a:rPr lang="cs-CZ" sz="2400">
                <a:solidFill>
                  <a:srgbClr val="333333"/>
                </a:solidFill>
                <a:latin typeface="Times New Roman"/>
              </a:rPr>
              <a:t>. is wearing a red scarf.</a:t>
            </a:r>
            <a:endParaRPr/>
          </a:p>
          <a:p>
            <a:pPr>
              <a:lnSpc>
                <a:spcPct val="10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……</a:t>
            </a:r>
            <a:r>
              <a:rPr lang="cs-CZ" sz="2400">
                <a:solidFill>
                  <a:srgbClr val="333333"/>
                </a:solidFill>
                <a:latin typeface="Times New Roman"/>
              </a:rPr>
              <a:t>. is wearing green trousers.</a:t>
            </a:r>
            <a:endParaRPr/>
          </a:p>
          <a:p>
            <a:pPr>
              <a:lnSpc>
                <a:spcPct val="10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……</a:t>
            </a:r>
            <a:r>
              <a:rPr lang="cs-CZ" sz="2400">
                <a:solidFill>
                  <a:srgbClr val="333333"/>
                </a:solidFill>
                <a:latin typeface="Times New Roman"/>
              </a:rPr>
              <a:t>. is wearing a green shirt.</a:t>
            </a:r>
            <a:endParaRPr/>
          </a:p>
          <a:p>
            <a:pPr>
              <a:lnSpc>
                <a:spcPct val="10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……</a:t>
            </a:r>
            <a:r>
              <a:rPr lang="cs-CZ" sz="2400">
                <a:solidFill>
                  <a:srgbClr val="333333"/>
                </a:solidFill>
                <a:latin typeface="Times New Roman"/>
              </a:rPr>
              <a:t>. is wearing glasses.</a:t>
            </a:r>
            <a:endParaRPr/>
          </a:p>
          <a:p>
            <a:pPr>
              <a:lnSpc>
                <a:spcPct val="10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……</a:t>
            </a:r>
            <a:r>
              <a:rPr lang="cs-CZ" sz="2400">
                <a:solidFill>
                  <a:srgbClr val="333333"/>
                </a:solidFill>
                <a:latin typeface="Times New Roman"/>
              </a:rPr>
              <a:t>. is wearing brown shoes.</a:t>
            </a:r>
            <a:endParaRPr/>
          </a:p>
          <a:p>
            <a:pPr>
              <a:lnSpc>
                <a:spcPct val="10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……</a:t>
            </a:r>
            <a:r>
              <a:rPr lang="cs-CZ" sz="2400">
                <a:solidFill>
                  <a:srgbClr val="333333"/>
                </a:solidFill>
                <a:latin typeface="Times New Roman"/>
              </a:rPr>
              <a:t>. is wearing a belt.</a:t>
            </a:r>
            <a:endParaRPr/>
          </a:p>
          <a:p>
            <a:pPr>
              <a:lnSpc>
                <a:spcPct val="10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……</a:t>
            </a:r>
            <a:r>
              <a:rPr lang="cs-CZ" sz="2400">
                <a:solidFill>
                  <a:srgbClr val="333333"/>
                </a:solidFill>
                <a:latin typeface="Times New Roman"/>
              </a:rPr>
              <a:t>. is wearing a dog- collar.</a:t>
            </a:r>
            <a:endParaRPr/>
          </a:p>
          <a:p>
            <a:pPr>
              <a:lnSpc>
                <a:spcPct val="10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Times New Roman"/>
              </a:rPr>
              <a:t>……</a:t>
            </a:r>
            <a:r>
              <a:rPr lang="cs-CZ" sz="2400">
                <a:solidFill>
                  <a:srgbClr val="333333"/>
                </a:solidFill>
                <a:latin typeface="Times New Roman"/>
              </a:rPr>
              <a:t>. is wearing braces.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43" name="CustomShape 3"/>
          <p:cNvSpPr/>
          <p:nvPr/>
        </p:nvSpPr>
        <p:spPr>
          <a:xfrm>
            <a:off x="0" y="0"/>
            <a:ext cx="11796480" cy="1179648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2400">
                <a:solidFill>
                  <a:srgbClr val="333333"/>
                </a:solidFill>
                <a:latin typeface="Arial"/>
              </a:rPr>
              <a:t>Financováno z ESF a státního rozpočtu ČR</a:t>
            </a:r>
            <a:endParaRPr/>
          </a:p>
        </p:txBody>
      </p:sp>
      <p:sp>
        <p:nvSpPr>
          <p:cNvPr id="244" name="CustomShape 4"/>
          <p:cNvSpPr/>
          <p:nvPr/>
        </p:nvSpPr>
        <p:spPr>
          <a:xfrm>
            <a:off x="3492000" y="980640"/>
            <a:ext cx="2879640" cy="455760"/>
          </a:xfrm>
          <a:prstGeom prst="rect">
            <a:avLst/>
          </a:prstGeom>
        </p:spPr>
        <p:txBody>
          <a:bodyPr bIns="45000" lIns="90000" rIns="90000" tIns="45000"/>
          <a:p>
            <a:pPr algn="ctr">
              <a:lnSpc>
                <a:spcPct val="100000"/>
              </a:lnSpc>
            </a:pPr>
            <a:r>
              <a:rPr lang="cs-CZ" sz="2400">
                <a:solidFill>
                  <a:srgbClr val="333333"/>
                </a:solidFill>
                <a:latin typeface="Arial"/>
              </a:rPr>
              <a:t>ICT2 – 1 - 6</a:t>
            </a:r>
            <a:endParaRPr/>
          </a:p>
        </p:txBody>
      </p:sp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CustomShape 1"/>
          <p:cNvSpPr/>
          <p:nvPr/>
        </p:nvSpPr>
        <p:spPr>
          <a:xfrm>
            <a:off x="1371600" y="980640"/>
            <a:ext cx="7771680" cy="1142280"/>
          </a:xfrm>
          <a:prstGeom prst="rect">
            <a:avLst/>
          </a:prstGeom>
        </p:spPr>
        <p:txBody>
          <a:bodyPr anchor="ctr" bIns="45000" lIns="90000" rIns="90000" tIns="45000"/>
          <a:p>
            <a:pPr algn="ctr">
              <a:lnSpc>
                <a:spcPct val="100000"/>
              </a:lnSpc>
            </a:pPr>
            <a:r>
              <a:rPr b="1" lang="cs-CZ" sz="4400">
                <a:solidFill>
                  <a:srgbClr val="000000"/>
                </a:solidFill>
                <a:latin typeface="Times New Roman"/>
              </a:rPr>
              <a:t>Complete:</a:t>
            </a:r>
            <a:endParaRPr/>
          </a:p>
        </p:txBody>
      </p:sp>
      <p:sp>
        <p:nvSpPr>
          <p:cNvPr id="246" name="CustomShape 2"/>
          <p:cNvSpPr/>
          <p:nvPr/>
        </p:nvSpPr>
        <p:spPr>
          <a:xfrm>
            <a:off x="1257480" y="1981080"/>
            <a:ext cx="3809160" cy="411408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Arial"/>
              </a:rPr>
              <a:t>šle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Arial"/>
              </a:rPr>
              <a:t>košile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Arial"/>
              </a:rPr>
              <a:t>brýle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Arial"/>
              </a:rPr>
              <a:t>kalhoty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Arial"/>
              </a:rPr>
              <a:t>tričko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Arial"/>
              </a:rPr>
              <a:t>pásek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Arial"/>
              </a:rPr>
              <a:t>obojek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Arial"/>
              </a:rPr>
              <a:t>boty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Arial"/>
              </a:rPr>
              <a:t>čepice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33"/>
                </a:solidFill>
                <a:latin typeface="Arial"/>
              </a:rPr>
              <a:t>šála</a:t>
            </a:r>
            <a:endParaRPr/>
          </a:p>
          <a:p>
            <a:pPr>
              <a:lnSpc>
                <a:spcPct val="90000"/>
              </a:lnSpc>
            </a:pPr>
            <a:endParaRPr/>
          </a:p>
        </p:txBody>
      </p:sp>
      <p:sp>
        <p:nvSpPr>
          <p:cNvPr id="247" name="CustomShape 3"/>
          <p:cNvSpPr/>
          <p:nvPr/>
        </p:nvSpPr>
        <p:spPr>
          <a:xfrm>
            <a:off x="5219640" y="1981080"/>
            <a:ext cx="3809160" cy="4114080"/>
          </a:xfrm>
          <a:prstGeom prst="rect">
            <a:avLst/>
          </a:prstGeom>
        </p:spPr>
        <p:txBody>
          <a:bodyPr anchor="b" bIns="45000" lIns="90000" rIns="90000" tIns="45000"/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29"/>
                </a:solidFill>
                <a:latin typeface="Times New Roman"/>
              </a:rPr>
              <a:t>T – shirt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29"/>
                </a:solidFill>
                <a:latin typeface="Times New Roman"/>
              </a:rPr>
              <a:t>trousers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29"/>
                </a:solidFill>
                <a:latin typeface="Times New Roman"/>
              </a:rPr>
              <a:t>dog -  collar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29"/>
                </a:solidFill>
                <a:latin typeface="Times New Roman"/>
              </a:rPr>
              <a:t>glasses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29"/>
                </a:solidFill>
                <a:latin typeface="Times New Roman"/>
              </a:rPr>
              <a:t>scarf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29"/>
                </a:solidFill>
                <a:latin typeface="Times New Roman"/>
              </a:rPr>
              <a:t>belt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29"/>
                </a:solidFill>
                <a:latin typeface="Times New Roman"/>
              </a:rPr>
              <a:t>cap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29"/>
                </a:solidFill>
                <a:latin typeface="Times New Roman"/>
              </a:rPr>
              <a:t>braces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29"/>
                </a:solidFill>
                <a:latin typeface="Times New Roman"/>
              </a:rPr>
              <a:t>shoes</a:t>
            </a:r>
            <a:endParaRPr/>
          </a:p>
          <a:p>
            <a:pPr>
              <a:lnSpc>
                <a:spcPct val="90000"/>
              </a:lnSpc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33329"/>
                </a:solidFill>
                <a:latin typeface="Times New Roman"/>
              </a:rPr>
              <a:t>shirt</a:t>
            </a:r>
            <a:endParaRPr/>
          </a:p>
        </p:txBody>
      </p:sp>
      <p:sp>
        <p:nvSpPr>
          <p:cNvPr id="248" name="CustomShape 4"/>
          <p:cNvSpPr/>
          <p:nvPr/>
        </p:nvSpPr>
        <p:spPr>
          <a:xfrm>
            <a:off x="0" y="0"/>
            <a:ext cx="11796480" cy="1179648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2400">
                <a:solidFill>
                  <a:srgbClr val="333333"/>
                </a:solidFill>
                <a:latin typeface="Arial"/>
              </a:rPr>
              <a:t>Financováno z ESF a státního rozpočtu ČR</a:t>
            </a:r>
            <a:endParaRPr/>
          </a:p>
        </p:txBody>
      </p:sp>
      <p:sp>
        <p:nvSpPr>
          <p:cNvPr id="249" name="CustomShape 5"/>
          <p:cNvSpPr/>
          <p:nvPr/>
        </p:nvSpPr>
        <p:spPr>
          <a:xfrm>
            <a:off x="3564000" y="836640"/>
            <a:ext cx="2879640" cy="455760"/>
          </a:xfrm>
          <a:prstGeom prst="rect">
            <a:avLst/>
          </a:prstGeom>
        </p:spPr>
        <p:txBody>
          <a:bodyPr bIns="45000" lIns="90000" rIns="90000" tIns="45000"/>
          <a:p>
            <a:pPr algn="ctr">
              <a:lnSpc>
                <a:spcPct val="100000"/>
              </a:lnSpc>
            </a:pPr>
            <a:r>
              <a:rPr lang="cs-CZ" sz="2400">
                <a:solidFill>
                  <a:srgbClr val="333333"/>
                </a:solidFill>
                <a:latin typeface="Arial"/>
              </a:rPr>
              <a:t>ICT2 – 1 - 6</a:t>
            </a:r>
            <a:endParaRPr/>
          </a:p>
        </p:txBody>
      </p:sp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CustomShape 1"/>
          <p:cNvSpPr/>
          <p:nvPr/>
        </p:nvSpPr>
        <p:spPr>
          <a:xfrm>
            <a:off x="1371600" y="2133720"/>
            <a:ext cx="7771680" cy="1142280"/>
          </a:xfrm>
          <a:prstGeom prst="rect">
            <a:avLst/>
          </a:prstGeom>
        </p:spPr>
        <p:txBody>
          <a:bodyPr anchor="ctr" bIns="45000" lIns="90000" rIns="90000" tIns="45000"/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Arial"/>
              </a:rPr>
              <a:t>Zdroj: http://http://s584.beta.photobucket.com/user/jameswilson245/media/family-guy.jpg.html</a:t>
            </a:r>
            <a:endParaRPr/>
          </a:p>
        </p:txBody>
      </p:sp>
      <p:sp>
        <p:nvSpPr>
          <p:cNvPr id="251" name="CustomShape 2"/>
          <p:cNvSpPr/>
          <p:nvPr/>
        </p:nvSpPr>
        <p:spPr>
          <a:xfrm>
            <a:off x="0" y="0"/>
            <a:ext cx="11796480" cy="1179648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2400">
                <a:solidFill>
                  <a:srgbClr val="333333"/>
                </a:solidFill>
                <a:latin typeface="Arial"/>
              </a:rPr>
              <a:t>Financováno z ESF a státního rozpočtu ČR</a:t>
            </a:r>
            <a:endParaRPr/>
          </a:p>
        </p:txBody>
      </p:sp>
      <p:sp>
        <p:nvSpPr>
          <p:cNvPr id="252" name="CustomShape 3"/>
          <p:cNvSpPr/>
          <p:nvPr/>
        </p:nvSpPr>
        <p:spPr>
          <a:xfrm>
            <a:off x="3708000" y="908640"/>
            <a:ext cx="2879640" cy="455760"/>
          </a:xfrm>
          <a:prstGeom prst="rect">
            <a:avLst/>
          </a:prstGeom>
        </p:spPr>
        <p:txBody>
          <a:bodyPr bIns="45000" lIns="90000" rIns="90000" tIns="45000"/>
          <a:p>
            <a:pPr algn="ctr">
              <a:lnSpc>
                <a:spcPct val="100000"/>
              </a:lnSpc>
            </a:pPr>
            <a:r>
              <a:rPr lang="cs-CZ" sz="2400">
                <a:solidFill>
                  <a:srgbClr val="333333"/>
                </a:solidFill>
                <a:latin typeface="Arial"/>
              </a:rPr>
              <a:t>ICT2 – 1 - 6</a:t>
            </a:r>
            <a:endParaRPr/>
          </a:p>
        </p:txBody>
      </p:sp>
    </p:spTree>
  </p:cSld>
  <p:timing>
    <p:tnLst>
      <p:par>
        <p:cTn dur="indefinite" id="1" nodeType="tmRoot" restart="never">
          <p:childTnLst>
            <p:seq>
              <p:cTn id="2" nodeType="mainSeq">
                <p:childTnLst/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