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42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130E4E-6A72-4314-896C-950EEA854470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C379A6-C435-46AC-A0FB-98BD656354E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67491-2381-4899-8AA3-4BE869C2DF04}" type="datetime1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250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0CD89-20BE-4C38-91BC-961FEF17C06D}" type="datetime1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5901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9EA7B-9C20-40DA-BA32-55D87C1A09C8}" type="datetime1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5544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919E0-94E6-4C22-8AB6-560591FDDA5D}" type="datetime1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6127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A7175-C2E5-4AE0-B974-1966C8615144}" type="datetime1">
              <a:rPr lang="cs-CZ" smtClean="0"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282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AF318-9F73-4680-A7AF-D83F1F67D18A}" type="datetime1">
              <a:rPr lang="cs-CZ" smtClean="0"/>
              <a:t>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3498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3AB29-DD71-482B-9182-D7CE01553D23}" type="datetime1">
              <a:rPr lang="cs-CZ" smtClean="0"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0567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FB648-D535-4453-9894-68A524CCD7C2}" type="datetime1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92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F1CBC-F12A-4814-B00C-AF37ABDB8E7D}" type="datetime1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5970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829AD-9B74-4406-A848-4EDE0C9BEED4}" type="datetime1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22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EB9AC-3BD1-4E70-B811-29BF34A649E5}" type="datetime1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1927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3B295-1269-4078-AAE8-CFD6FCF9BE03}" type="datetime1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B98179-B099-47AF-9171-C83DC343C6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0807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1"/>
            <a:ext cx="7772400" cy="197165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PODMÍNKOVÉ VĚTY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CONDITIONAL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CLAUSES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NULTÝ, PRVNÍ, DRUHÝ A TŘETÍ KONDICIONÁL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first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second and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third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conditional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260648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ICT2</a:t>
            </a:r>
            <a:r>
              <a:rPr lang="cs-CZ" dirty="0" smtClean="0"/>
              <a:t> - 1- 3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3473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First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Conditional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kondicionál (podmínka)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anglickém jazyce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jím vyjadřuje reálná možnost (tj. stane se to, pokud je pro děj vytvořena správná podmínka)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Každý typ má dvě části -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větu hlavní a větu vedlejší podmínkovo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u, která je uvozena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spojkou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nebo jinými podmínkovými spojkami.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260648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ICT2</a:t>
            </a:r>
            <a:r>
              <a:rPr lang="cs-CZ" dirty="0" smtClean="0"/>
              <a:t> - 1- 3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5766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err="1" smtClean="0">
                <a:latin typeface="Times New Roman" pitchFamily="18" charset="0"/>
              </a:rPr>
              <a:t>EXAMPLES</a:t>
            </a:r>
            <a:r>
              <a:rPr lang="cs-CZ" dirty="0" smtClean="0">
                <a:latin typeface="Times New Roman" pitchFamily="18" charset="0"/>
              </a:rPr>
              <a:t> (PŘÍKLADY)</a:t>
            </a:r>
            <a:endParaRPr lang="cs-CZ" dirty="0">
              <a:latin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71814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rains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tomorrow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Simpsons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Když bude pršet,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Simpsonovi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zůstanou doma.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Existuje možnost, že bude pršet, a pokud ano,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Simpsonovi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zůstanou doma.)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Není pravidlem, že první věta začíná na „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if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“, věty se mohou prohodit, případně začínat jinou podmínkovou spojkou.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86136" y="2636912"/>
            <a:ext cx="1078695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83568" y="4365104"/>
            <a:ext cx="1078695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260648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ICT2</a:t>
            </a:r>
            <a:r>
              <a:rPr lang="cs-CZ" dirty="0" smtClean="0"/>
              <a:t> - 1- 3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9561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EXAMPLES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(PŘÍKLADY)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en-US" dirty="0"/>
              <a:t> 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If he studies hard,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pass the exams.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bude pilně studovat, složí zkoušku. (Je zde šance na složení zkoušky, za podmínky, že bude studovat.)</a:t>
            </a:r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786136" y="3212976"/>
            <a:ext cx="1078695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260648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ICT2</a:t>
            </a:r>
            <a:r>
              <a:rPr lang="cs-CZ" dirty="0" smtClean="0"/>
              <a:t> - 1- 3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4865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(OPRAV VĚTY)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would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be very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sad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 if you help me.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pPr marL="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Budu velmi šťasten, když mi pomůžeš.</a:t>
            </a: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If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 returns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, we celebrate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</a:p>
          <a:p>
            <a:pPr marL="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Když se zítra vrátí, budeme oslavovat.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671317" y="2829597"/>
            <a:ext cx="1078695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83568" y="5229200"/>
            <a:ext cx="1078695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98179-B099-47AF-9171-C83DC343C646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260648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ICT2</a:t>
            </a:r>
            <a:r>
              <a:rPr lang="cs-CZ" dirty="0" smtClean="0"/>
              <a:t> - 1- 3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031014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281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PODMÍNKOVÉ VĚTY THE CONDITIONAL CLAUSES</vt:lpstr>
      <vt:lpstr>The First Conditional První kondicionál (podmínka)</vt:lpstr>
      <vt:lpstr>EXAMPLES (PŘÍKLADY)</vt:lpstr>
      <vt:lpstr>EXAMPLES (PŘÍKLADY)</vt:lpstr>
      <vt:lpstr>CORRECT SENTENCES (OPRAV VĚTY)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PODMÍNKOVÉ VĚTY THE CONDITIONAL SENTENCES</dc:title>
  <dc:creator>Xena</dc:creator>
  <cp:lastModifiedBy>Sborovna1</cp:lastModifiedBy>
  <cp:revision>8</cp:revision>
  <dcterms:created xsi:type="dcterms:W3CDTF">2012-05-02T08:16:02Z</dcterms:created>
  <dcterms:modified xsi:type="dcterms:W3CDTF">2012-05-03T07:59:49Z</dcterms:modified>
</cp:coreProperties>
</file>