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ICT2 - 1 - 2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02206-FA01-4587-8461-BB19CC91B643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88F27-C4F5-4C50-92A1-F5FFBD9A58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ICT2 - 1 - 2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DAAA2-B181-4C97-B5D8-101CF6E6359A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79B26-A101-4DD9-9E77-E4D831470B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9B26-A101-4DD9-9E77-E4D831470B46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cs-CZ" smtClean="0"/>
              <a:t>ICT2 - 1 - 2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14DE2-2D36-4909-A806-56D84A711183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9BB41-9859-4F91-8B94-CFF5C1A1595E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F63EB-C9F7-4DF5-B6FA-45BEFD0F44C9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E17E3-1C26-41A5-91D5-0F3C61F7543C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FB303-B934-45DE-902D-F93ECF15AF97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1D06-73A5-4E90-AE69-556A21262385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81A5E-7F8A-4734-9267-1898D9A76DE5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B207E-B2B7-40B9-B07D-158C5FB5432F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DDD0F-374F-45ED-8BA6-888D760D01CE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B65F3-AA63-4E96-9829-D0FAF6E9FA6F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809D7-FA11-4EDA-81F4-9DAA3E073270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36B47-EF3D-45B9-BA4F-87BDE508088A}" type="datetime1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Financováno z ESF a státního rozpočtu ČR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FB08E-D1B6-44ED-8BD5-7D463DD11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96753"/>
            <a:ext cx="7846640" cy="2664296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PŘÍTOMNÝ ČAS PRŮBĚHOVÝ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26976"/>
          </a:xfrm>
        </p:spPr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CONTINUOUS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POUŽITÍ PŘÍTOMNÉHO PRŮBĚHOVÉHO ČASU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VYJADŘUJE DĚJ, KTERÝ SE KONÁ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PRÁVĚ TEĎ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př. 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going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Jdu do školy (právě teď)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PRŮBĚŽNÉ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ZMĚNY STAVU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př. My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dad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getting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better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Angličtina mého táty se stává lepší.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POUŽITÍ S „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ALWAYS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“ MŮŽE VYJÁDŘIT, CO NÁS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ROZČILUJE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př. My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always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telling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to do! – Moje matka mi vždy říká,co dělat!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VYJÁDŘENÍ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PLÁNOVANÉ BUDOUCNOSTI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př. 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flying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Canada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month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– Příští měsíc letím do Kanady.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TVOŘENÍ PRŮBĚHOVÉHO PŘÍTOMNÉHO ČASU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SPRÁVNÝ TVAR POMOCNÉHO SLOVESA „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“ + SLOVESO V INFINITIVU KONČÍCÍ NA „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“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 I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crying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crying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he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crying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etc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cs-CZ" cap="all" dirty="0" smtClean="0">
                <a:latin typeface="Times New Roman" pitchFamily="18" charset="0"/>
                <a:cs typeface="Times New Roman" pitchFamily="18" charset="0"/>
              </a:rPr>
              <a:t>Přítomný čas průběhový – vytvoř věty</a:t>
            </a:r>
            <a:endParaRPr lang="cs-CZ" cap="all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2492896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goats</a:t>
                      </a: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cheese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>
                          <a:latin typeface="Times New Roman" pitchFamily="18" charset="0"/>
                          <a:cs typeface="Times New Roman" pitchFamily="18" charset="0"/>
                        </a:rPr>
                        <a:t>cut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tuna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work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the</a:t>
                      </a: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kitchen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look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Peter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swimm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the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swimming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pool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sit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on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the</a:t>
                      </a: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carpet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go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by tram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walk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on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the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street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Financováno z </a:t>
            </a:r>
            <a:r>
              <a:rPr lang="cs-CZ" dirty="0" err="1" smtClean="0"/>
              <a:t>ESF</a:t>
            </a:r>
            <a:r>
              <a:rPr lang="cs-CZ" dirty="0" smtClean="0"/>
              <a:t> a státního rozpočtu ČR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</a:rPr>
              <a:t>OPRAV VĚTY:</a:t>
            </a:r>
            <a:endParaRPr lang="cs-CZ" dirty="0">
              <a:latin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War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Peace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draw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picture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His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parents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speaks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aunt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singing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song.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driver drive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very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fast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shower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Pirates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has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a lunch.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Financováno z ESF a státního rozpočtu ČR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267</Words>
  <Application>Microsoft Office PowerPoint</Application>
  <PresentationFormat>Předvádění na obrazovce (4:3)</PresentationFormat>
  <Paragraphs>43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PŘÍTOMNÝ ČAS PRŮBĚHOVÝ</vt:lpstr>
      <vt:lpstr>POUŽITÍ PŘÍTOMNÉHO PRŮBĚHOVÉHO ČASU</vt:lpstr>
      <vt:lpstr>TVOŘENÍ PRŮBĚHOVÉHO PŘÍTOMNÉHO ČASU</vt:lpstr>
      <vt:lpstr>Přítomný čas průběhový – vytvoř věty</vt:lpstr>
      <vt:lpstr>OPRAV VĚTY:</vt:lpstr>
    </vt:vector>
  </TitlesOfParts>
  <Company>ZŠ Heřmanova Huť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PŘÍTOMNÝ ČAS PRŮBĚHOVÝ</dc:title>
  <dc:creator>Sborovna1</dc:creator>
  <cp:lastModifiedBy>Sborovna1</cp:lastModifiedBy>
  <cp:revision>9</cp:revision>
  <dcterms:created xsi:type="dcterms:W3CDTF">2012-04-24T06:24:45Z</dcterms:created>
  <dcterms:modified xsi:type="dcterms:W3CDTF">2012-04-25T08:22:11Z</dcterms:modified>
</cp:coreProperties>
</file>