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956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A3D05D1-E454-4254-BC9E-CDCF5A9258E4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A3D05D1-E454-4254-BC9E-CDCF5A9258E4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A3D05D1-E454-4254-BC9E-CDCF5A9258E4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D05D1-E454-4254-BC9E-CDCF5A9258E4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D05D1-E454-4254-BC9E-CDCF5A9258E4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A3D05D1-E454-4254-BC9E-CDCF5A9258E4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D05D1-E454-4254-BC9E-CDCF5A9258E4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A3D05D1-E454-4254-BC9E-CDCF5A9258E4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A3D05D1-E454-4254-BC9E-CDCF5A9258E4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D05D1-E454-4254-BC9E-CDCF5A9258E4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D05D1-E454-4254-BC9E-CDCF5A9258E4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A3D05D1-E454-4254-BC9E-CDCF5A9258E4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MNOŽNÉ ČÍSLO NEPRAVIDELNÝCH PODSTATNÝCH JMEN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GRAMATIKA + PŘÍKLADY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5802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KTERÁ PODSTATNÁ JMÉNA TVOŘÍ MNOŽNÉ ČÍSLO NEPRAVIDELNĚ?</a:t>
            </a:r>
            <a:endParaRPr lang="cs-CZ" b="1" dirty="0"/>
          </a:p>
        </p:txBody>
      </p:sp>
      <p:pic>
        <p:nvPicPr>
          <p:cNvPr id="1026" name="Picture 2" descr="C:\Users\Xena\AppData\Local\Microsoft\Windows\Temporary Internet Files\Content.IE5\K0O7W0UI\MP900409655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772816"/>
            <a:ext cx="4104456" cy="2738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612998" y="5013176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400" b="1" dirty="0" smtClean="0"/>
              <a:t>zuby - </a:t>
            </a:r>
            <a:r>
              <a:rPr lang="cs-CZ" sz="4400" b="1" dirty="0" err="1" smtClean="0"/>
              <a:t>teeth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801724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39552" y="27856"/>
            <a:ext cx="7467600" cy="1143000"/>
          </a:xfrm>
        </p:spPr>
        <p:txBody>
          <a:bodyPr/>
          <a:lstStyle/>
          <a:p>
            <a:pPr algn="ctr"/>
            <a:r>
              <a:rPr lang="cs-CZ" dirty="0" smtClean="0"/>
              <a:t>KTERÁ PODSTATNÁ JMÉNA TVOŘÍ MNOŽNÉ ČÍSLO NEPRAVIDELNĚ?</a:t>
            </a:r>
            <a:endParaRPr lang="cs-CZ" dirty="0"/>
          </a:p>
        </p:txBody>
      </p:sp>
      <p:pic>
        <p:nvPicPr>
          <p:cNvPr id="2051" name="Picture 3" descr="C:\Users\Xena\AppData\Local\Microsoft\Windows\Temporary Internet Files\Content.IE5\S7687CZ2\MP90040705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268760"/>
            <a:ext cx="6012160" cy="4006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675928" y="5445224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400" b="1" dirty="0" smtClean="0"/>
              <a:t>NOHY - </a:t>
            </a:r>
            <a:r>
              <a:rPr lang="cs-CZ" sz="4400" b="1" dirty="0" err="1" smtClean="0"/>
              <a:t>FEET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9014789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KTERÁ PODSTATNÁ JMÉNA TVOŘÍ MNOŽNÉ ČÍSLO NEPRAVIDELNĚ?</a:t>
            </a:r>
            <a:endParaRPr lang="cs-CZ" dirty="0"/>
          </a:p>
        </p:txBody>
      </p:sp>
      <p:pic>
        <p:nvPicPr>
          <p:cNvPr id="3074" name="Picture 2" descr="C:\Users\Xena\AppData\Local\Microsoft\Windows\Temporary Internet Files\Content.IE5\S7687CZ2\MC9004447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091730"/>
            <a:ext cx="1895935" cy="2455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Xena\AppData\Local\Microsoft\Windows\Temporary Internet Files\Content.IE5\S7687CZ2\MC9004447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060848"/>
            <a:ext cx="1895935" cy="2455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910208" y="5085184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400" b="1" dirty="0" smtClean="0"/>
              <a:t>MYŠI - </a:t>
            </a:r>
            <a:r>
              <a:rPr lang="cs-CZ" sz="4400" b="1" dirty="0" err="1" smtClean="0"/>
              <a:t>MICE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393488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KTERÁ PODSTATNÁ JMÉNA TVOŘÍ MNOŽNÉ ČÍSLO NEPRAVIDELNĚ?</a:t>
            </a:r>
            <a:endParaRPr lang="cs-CZ" dirty="0"/>
          </a:p>
        </p:txBody>
      </p:sp>
      <p:pic>
        <p:nvPicPr>
          <p:cNvPr id="4101" name="Picture 5" descr="firmy,fotografie,mu&amp;zcaron;i,obchodníci,obleky,osoby,p&amp;rcaron;íroda,ve volné p&amp;rcaron;írod&amp;ecaron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628800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657820" y="4732363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400" b="1" dirty="0" smtClean="0"/>
              <a:t>MUŽI - </a:t>
            </a:r>
            <a:r>
              <a:rPr lang="cs-CZ" sz="4400" b="1" dirty="0" err="1" smtClean="0"/>
              <a:t>MEN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637652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KTERÁ PODSTATNÁ JMÉNA TVOŘÍ MNOŽNÉ ČÍSLO NEPRAVIDELNĚ?</a:t>
            </a:r>
            <a:endParaRPr lang="cs-CZ" dirty="0"/>
          </a:p>
        </p:txBody>
      </p:sp>
      <p:pic>
        <p:nvPicPr>
          <p:cNvPr id="5122" name="Picture 2" descr="C:\Users\Xena\AppData\Local\Microsoft\Windows\Temporary Internet Files\Content.IE5\DE4CGPLA\MP9004402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910" y="1556792"/>
            <a:ext cx="2286000" cy="3368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Xena\AppData\Local\Microsoft\Windows\Temporary Internet Files\Content.IE5\K0O7W0UI\MP9004403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4586" y="2005622"/>
            <a:ext cx="3867813" cy="292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827584" y="530120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400" b="1" dirty="0" smtClean="0"/>
              <a:t>ŽENY - </a:t>
            </a:r>
            <a:r>
              <a:rPr lang="cs-CZ" sz="4400" b="1" dirty="0" err="1" smtClean="0"/>
              <a:t>WOMEN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61952092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KTERÁ PODSTATNÁ JMÉNA TVOŘÍ MNOŽNÉ ČÍSLO NEPRAVIDELNĚ?</a:t>
            </a:r>
            <a:endParaRPr lang="cs-CZ" dirty="0"/>
          </a:p>
        </p:txBody>
      </p:sp>
      <p:pic>
        <p:nvPicPr>
          <p:cNvPr id="6147" name="Picture 3" descr="C:\Users\Xena\AppData\Local\Microsoft\Windows\Temporary Internet Files\Content.IE5\K0O7W0UI\MP9004465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44824"/>
            <a:ext cx="2147494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Xena\AppData\Local\Microsoft\Windows\Temporary Internet Files\Content.IE5\AM1I8PN9\MP90044657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484784"/>
            <a:ext cx="4067440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608434" y="5013176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400" b="1" dirty="0" smtClean="0"/>
              <a:t>DĚTI - </a:t>
            </a:r>
            <a:r>
              <a:rPr lang="cs-CZ" sz="4400" b="1" dirty="0" err="1" smtClean="0"/>
              <a:t>CHILDREN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592857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MNOŽNÉ ČÍSLO NEPRAVIDELNÝCH </a:t>
            </a:r>
            <a:r>
              <a:rPr lang="cs-CZ" dirty="0" smtClean="0"/>
              <a:t>PODSTATNÝCH </a:t>
            </a:r>
            <a:r>
              <a:rPr lang="cs-CZ" dirty="0"/>
              <a:t>JMEN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289364695"/>
              </p:ext>
            </p:extLst>
          </p:nvPr>
        </p:nvGraphicFramePr>
        <p:xfrm>
          <a:off x="323530" y="1772816"/>
          <a:ext cx="8424936" cy="24040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4156"/>
                <a:gridCol w="1404156"/>
                <a:gridCol w="1404156"/>
                <a:gridCol w="1404156"/>
                <a:gridCol w="1404156"/>
                <a:gridCol w="1404156"/>
              </a:tblGrid>
              <a:tr h="483842">
                <a:tc>
                  <a:txBody>
                    <a:bodyPr/>
                    <a:lstStyle/>
                    <a:p>
                      <a:r>
                        <a:rPr lang="cs-CZ" dirty="0" smtClean="0"/>
                        <a:t>ZUBY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NOHY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MYŠI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DĚTI</a:t>
                      </a:r>
                      <a:endParaRPr lang="cs-CZ" dirty="0"/>
                    </a:p>
                  </a:txBody>
                  <a:tcPr/>
                </a:tc>
              </a:tr>
              <a:tr h="707447">
                <a:tc>
                  <a:txBody>
                    <a:bodyPr/>
                    <a:lstStyle/>
                    <a:p>
                      <a:r>
                        <a:rPr lang="cs-CZ" sz="1800" b="1" dirty="0" err="1" smtClean="0"/>
                        <a:t>TEETH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err="1" smtClean="0"/>
                        <a:t>FEET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err="1" smtClean="0"/>
                        <a:t>MICE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err="1" smtClean="0"/>
                        <a:t>MEN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err="1" smtClean="0"/>
                        <a:t>WOMEN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/>
                        <a:t>CHILDREN</a:t>
                      </a:r>
                      <a:endParaRPr lang="cs-CZ" sz="1400" b="1" dirty="0"/>
                    </a:p>
                  </a:txBody>
                  <a:tcPr/>
                </a:tc>
              </a:tr>
              <a:tr h="4042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0425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ZUB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NOHA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MYŠ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DÍTĚ</a:t>
                      </a:r>
                      <a:endParaRPr lang="cs-CZ" dirty="0"/>
                    </a:p>
                  </a:txBody>
                  <a:tcPr/>
                </a:tc>
              </a:tr>
              <a:tr h="40425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TOOTH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FOOT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MOUSE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WOMAN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CHILD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Nadpis 1"/>
          <p:cNvSpPr txBox="1">
            <a:spLocks/>
          </p:cNvSpPr>
          <p:nvPr/>
        </p:nvSpPr>
        <p:spPr>
          <a:xfrm>
            <a:off x="609600" y="4509120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49778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KLIPARTY MICROSOFT </a:t>
            </a:r>
            <a:r>
              <a:rPr lang="cs-CZ" dirty="0" err="1" smtClean="0"/>
              <a:t>POWER</a:t>
            </a:r>
            <a:r>
              <a:rPr lang="cs-CZ" dirty="0" smtClean="0"/>
              <a:t> POINT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28039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44</TotalTime>
  <Words>111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MNOŽNÉ ČÍSLO NEPRAVIDELNÝCH PODSTATNÝCH JMEN</vt:lpstr>
      <vt:lpstr>KTERÁ PODSTATNÁ JMÉNA TVOŘÍ MNOŽNÉ ČÍSLO NEPRAVIDELNĚ?</vt:lpstr>
      <vt:lpstr>KTERÁ PODSTATNÁ JMÉNA TVOŘÍ MNOŽNÉ ČÍSLO NEPRAVIDELNĚ?</vt:lpstr>
      <vt:lpstr>KTERÁ PODSTATNÁ JMÉNA TVOŘÍ MNOŽNÉ ČÍSLO NEPRAVIDELNĚ?</vt:lpstr>
      <vt:lpstr>KTERÁ PODSTATNÁ JMÉNA TVOŘÍ MNOŽNÉ ČÍSLO NEPRAVIDELNĚ?</vt:lpstr>
      <vt:lpstr>KTERÁ PODSTATNÁ JMÉNA TVOŘÍ MNOŽNÉ ČÍSLO NEPRAVIDELNĚ?</vt:lpstr>
      <vt:lpstr>KTERÁ PODSTATNÁ JMÉNA TVOŘÍ MNOŽNÉ ČÍSLO NEPRAVIDELNĚ?</vt:lpstr>
      <vt:lpstr>MNOŽNÉ ČÍSLO NEPRAVIDELNÝCH PODSTATNÝCH JMEN</vt:lpstr>
      <vt:lpstr>zdroj obrázků: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MNOŽNÉ ČÍSLO NEPRAVIDELNÝCH PODSTATNÝCH JMEN</dc:title>
  <dc:creator>Xena</dc:creator>
  <cp:lastModifiedBy>Xena</cp:lastModifiedBy>
  <cp:revision>7</cp:revision>
  <dcterms:created xsi:type="dcterms:W3CDTF">2012-11-27T07:17:22Z</dcterms:created>
  <dcterms:modified xsi:type="dcterms:W3CDTF">2012-11-27T09:43:15Z</dcterms:modified>
</cp:coreProperties>
</file>