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1" r:id="rId2"/>
    <p:sldId id="260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9E1981-234D-49C1-B2AC-CD6D40936136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05404E-84D1-4AE7-8C64-232A503AFF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B5D9E6C-0F6B-4AFD-8474-F6D87D5AACCC}" type="slidenum">
              <a:rPr lang="cs-CZ"/>
              <a:pPr/>
              <a:t>1</a:t>
            </a:fld>
            <a:endParaRPr lang="cs-CZ"/>
          </a:p>
        </p:txBody>
      </p:sp>
      <p:sp>
        <p:nvSpPr>
          <p:cNvPr id="51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DDEC744-C4EE-4D90-95D8-29BA8C1842E5}" type="slidenum">
              <a:rPr lang="cs-CZ"/>
              <a:pPr/>
              <a:t>2</a:t>
            </a:fld>
            <a:endParaRPr lang="cs-CZ"/>
          </a:p>
        </p:txBody>
      </p:sp>
      <p:sp>
        <p:nvSpPr>
          <p:cNvPr id="61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1"/>
            <a:ext cx="5486976" cy="4037751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10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1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9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20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7F01521-1895-4056-9C05-54AB92DFB197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B9FA011-069A-40FC-A994-1DAB68C46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5A756-FBD2-41C6-B612-D18866CC06DC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312E9-6C10-4750-8EF5-08595DC54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10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15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F33A26-555D-440E-958D-4A415C298E40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3334B1-75AC-4FE7-AF47-47C49245B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B7C3E5-0603-44DB-A8CA-73EDDCD3AFF0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D98AAFD-1E45-48BE-BD71-85F54FDAC8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C6AEA4-F9ED-4DAD-8924-EB4E591E74C6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F0BFB43-AEE0-438F-8015-CB9C78625D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BDABC5-ED3D-4DC4-A363-6088D61AE86F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4975415-1506-4E48-8D9F-8B6B2E950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E0342-9BE7-402A-B35F-850B0427B76B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41CC4-999D-42E7-9D29-A208784F6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C6A7EE-5762-422C-96EB-DF16BBCDB46A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D20215-1450-48B3-8A64-F038DFDC23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10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1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9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20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75A51F4-C169-4C69-82DE-EEBCF5DE23FA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EFCEF0C-3526-444E-90C3-83DEA44433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238E7-59ED-4872-BF3F-ACE0BBC247B9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E49FE-3022-4F65-BAF3-356ACC8FE1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90B6A-7A49-4CBC-9795-7580DB8FED4F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DAEFB-F6C5-4310-8E5B-1E279BCD3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8016BC1-2582-4D9B-95F8-9633D5722933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0D35FFD-8170-4056-82C2-26FA639A3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39" r:id="rId2"/>
    <p:sldLayoutId id="2147483744" r:id="rId3"/>
    <p:sldLayoutId id="2147483745" r:id="rId4"/>
    <p:sldLayoutId id="2147483746" r:id="rId5"/>
    <p:sldLayoutId id="2147483747" r:id="rId6"/>
    <p:sldLayoutId id="2147483740" r:id="rId7"/>
    <p:sldLayoutId id="2147483748" r:id="rId8"/>
    <p:sldLayoutId id="2147483749" r:id="rId9"/>
    <p:sldLayoutId id="2147483741" r:id="rId10"/>
    <p:sldLayoutId id="214748374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035361" y="2129984"/>
          <a:ext cx="6815520" cy="3552855"/>
        </p:xfrm>
        <a:graphic>
          <a:graphicData uri="http://schemas.openxmlformats.org/drawingml/2006/table">
            <a:tbl>
              <a:tblPr/>
              <a:tblGrid>
                <a:gridCol w="1733760"/>
                <a:gridCol w="5081760"/>
              </a:tblGrid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 školy: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Základní škola Kouřim, Okružní 435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Autor: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Lenka Mrázková</a:t>
                      </a:r>
                    </a:p>
                    <a:p>
                      <a:endParaRPr lang="cs-CZ" sz="16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1600" b="0" i="0" u="none" strike="noStrike" dirty="0" smtClean="0"/>
                        <a:t>VY_12_INOVACE__28_Božena Němcová_Člověk a</a:t>
                      </a:r>
                      <a:r>
                        <a:rPr lang="cs-CZ" sz="1600" b="0" i="0" u="none" strike="noStrike" baseline="0" dirty="0" smtClean="0"/>
                        <a:t> společnost</a:t>
                      </a:r>
                      <a:r>
                        <a:rPr lang="cs-CZ" sz="1600" b="0" i="0" u="none" strike="noStrike" dirty="0" smtClean="0"/>
                        <a:t> _kvíz</a:t>
                      </a:r>
                      <a:endParaRPr lang="cs-CZ" sz="1600" b="0" i="0" u="none" strike="noStrike" dirty="0"/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713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Číslo projektu: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CZ.1.07/1.4.00/21.3250</a:t>
                      </a:r>
                    </a:p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-128"/>
                      </a:endParaRP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3104" name="Picture 3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81601" y="75896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Group 1"/>
          <p:cNvGraphicFramePr>
            <a:graphicFrameLocks noGrp="1"/>
          </p:cNvGraphicFramePr>
          <p:nvPr/>
        </p:nvGraphicFramePr>
        <p:xfrm>
          <a:off x="683972" y="1031132"/>
          <a:ext cx="8000640" cy="5707034"/>
        </p:xfrm>
        <a:graphic>
          <a:graphicData uri="http://schemas.openxmlformats.org/drawingml/2006/table">
            <a:tbl>
              <a:tblPr/>
              <a:tblGrid>
                <a:gridCol w="2927520"/>
                <a:gridCol w="5073120"/>
              </a:tblGrid>
              <a:tr h="7742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Anotace: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Materiál je součastí sady DUM – osobnosti české historie – sady, obsahující texty v digitální podobě pro interaktivní tabuli,laminované karty s texty a testové otázky pro práci s jednotlivými žáky a přehledový kvíz s nápovědou pomocí klíčových slov určený pro interaktivní tabuli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Jazyk: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čeština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742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Očekávaný výstup: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900" b="0" i="0" u="none" strike="noStrike" dirty="0" smtClean="0"/>
                        <a:t>Identifikuje historickou osobnost podle jejího curriculum vitae, zařadí osobnost do určitého historického období</a:t>
                      </a:r>
                    </a:p>
                    <a:p>
                      <a:pPr algn="ctr" rtl="0"/>
                      <a:r>
                        <a:rPr lang="cs-CZ" sz="900" dirty="0" smtClean="0"/>
                        <a:t/>
                      </a:r>
                      <a:br>
                        <a:rPr lang="cs-CZ" sz="900" dirty="0" smtClean="0"/>
                      </a:br>
                      <a:endParaRPr lang="cs-CZ" sz="900" dirty="0" smtClean="0"/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Klíčová slova: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Člověk a společnost, dějepis, osobnosti české historie,Božena Němcová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35971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učebního materiálu: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Sada digitálního učebního materiálu pro interaktivní tabuli (.doc), laminovaných karet s texty a obrázky, pracovních listů a celkového přehledového kvízu v digitální podobě (prezentace)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interaktivity: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Kombinace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Cílová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0" i="0" u="none" strike="noStrike" dirty="0" smtClean="0"/>
                        <a:t>Žáci 7. - 9. ročníku </a:t>
                      </a:r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Stupeň a typ vzdělání: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Základní škola praktická, druhý stupeň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9190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Typická věková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13 – 15 let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163" name="Picture 6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986" y="12383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94664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Kdo to byl?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19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česká spisovatelka</a:t>
            </a:r>
          </a:p>
          <a:p>
            <a:pPr eaLnBrk="1" hangingPunct="1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velmi brzy se vdala</a:t>
            </a:r>
          </a:p>
          <a:p>
            <a:pPr eaLnBrk="1" hangingPunct="1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v osobním životě nebyla moc spokojená</a:t>
            </a:r>
          </a:p>
          <a:p>
            <a:pPr eaLnBrk="1" hangingPunct="1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shromáždila a sepsala řadu známých pohádek</a:t>
            </a:r>
          </a:p>
          <a:p>
            <a:pPr eaLnBrk="1" hangingPunct="1"/>
            <a:r>
              <a:rPr lang="cs-CZ" sz="3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její nejznámější kniha se jmenuje Babička</a:t>
            </a:r>
          </a:p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 3" pitchFamily="18" charset="2"/>
              <a:buNone/>
            </a:pPr>
            <a:endParaRPr lang="cs-CZ" sz="720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eaLnBrk="1" hangingPunct="1">
              <a:buFont typeface="Wingdings 3" pitchFamily="18" charset="2"/>
              <a:buNone/>
            </a:pPr>
            <a:r>
              <a:rPr lang="cs-CZ" sz="7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Božena Němcová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2291" name="Picture 2" descr="C:\Users\Klára\Desktop\Fotky osobností\Obrázky do školy\Božena Němcová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43213" y="692150"/>
            <a:ext cx="3903662" cy="5675313"/>
          </a:xfr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Obrázek – www.datakabinet</a:t>
            </a:r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3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4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</TotalTime>
  <Words>208</Words>
  <Application>Microsoft Office PowerPoint</Application>
  <PresentationFormat>On-screen Show (4:3)</PresentationFormat>
  <Paragraphs>39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Lucida Sans Unicode</vt:lpstr>
      <vt:lpstr>Wingdings 3</vt:lpstr>
      <vt:lpstr>Verdana</vt:lpstr>
      <vt:lpstr>Wingdings 2</vt:lpstr>
      <vt:lpstr>Calibri</vt:lpstr>
      <vt:lpstr>Times New Roman</vt:lpstr>
      <vt:lpstr>Shluk</vt:lpstr>
      <vt:lpstr>Slide 1</vt:lpstr>
      <vt:lpstr>Slide 2</vt:lpstr>
      <vt:lpstr>Kdo to byl?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Kdo to byl?</dc:title>
  <dc:creator>Klára</dc:creator>
  <cp:lastModifiedBy>Lbyp</cp:lastModifiedBy>
  <cp:revision>7</cp:revision>
  <dcterms:created xsi:type="dcterms:W3CDTF">2012-06-02T14:27:28Z</dcterms:created>
  <dcterms:modified xsi:type="dcterms:W3CDTF">2012-11-27T10:03:12Z</dcterms:modified>
</cp:coreProperties>
</file>