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5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84CA8-DFA7-47AF-8DC9-8344C70E1C3C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0953FF-2C16-4529-8F1D-EBADF547B68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B5D9E6C-0F6B-4AFD-8474-F6D87D5AACCC}" type="slidenum">
              <a:rPr lang="cs-CZ"/>
              <a:pPr/>
              <a:t>1</a:t>
            </a:fld>
            <a:endParaRPr lang="cs-CZ"/>
          </a:p>
        </p:txBody>
      </p:sp>
      <p:sp>
        <p:nvSpPr>
          <p:cNvPr id="51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DDEC744-C4EE-4D90-95D8-29BA8C1842E5}" type="slidenum">
              <a:rPr lang="cs-CZ"/>
              <a:pPr/>
              <a:t>2</a:t>
            </a:fld>
            <a:endParaRPr lang="cs-CZ"/>
          </a:p>
        </p:txBody>
      </p:sp>
      <p:sp>
        <p:nvSpPr>
          <p:cNvPr id="61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512" y="4343231"/>
            <a:ext cx="5486976" cy="4037751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12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13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9DB030-45A7-4F0B-B2ED-30ACE1CDA634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855A3FD-2818-4BCD-9CE1-CF3996EE1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EC794-6A42-4811-93EA-A011190A8F32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5020F-0FDC-4EDC-A427-70DF6E12E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2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3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15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16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B32E8C5-7BB9-4BD4-90FE-865889F271BF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5654A5-F172-44F0-8D1D-D1B2289DA8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575DC-F9E5-4C97-89BB-8D6582F3C582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F83A3-EAC6-479E-B2CE-4FF47C0792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EA9558A-C1E9-4F40-B10E-E4D46B9B0A84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743806-F73A-4A05-A610-1D121E60A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3056A-F3DC-4A7D-8327-D61F01E7475E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7F929-AA19-4CFD-83CC-CD4D87ABFF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2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13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4D0F92-6528-4726-99EA-FC2FD1AD9BA5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364854E-2394-4928-B77F-60147D82D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36AD1C8-FCF9-42B5-B1F9-AAD0D00BE8FD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4F6BCE-5D79-4449-9D21-615E21D7BB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2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13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15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6A3088-0C7F-4E8E-B8FE-5FD963EC597D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131848C-86D6-461D-8A18-0DC37FD41D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671DC5-AAF4-4565-A7EC-162D5F474A2F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498AD-DC63-453D-B1B8-F264144DE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97790-C66F-4FAE-A58D-771998FF09CA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6D421-60D5-4DF7-8960-5D700F334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B4C2540-9914-4AA6-B6D5-317D7FC59CD8}" type="datetimeFigureOut">
              <a:rPr lang="cs-CZ"/>
              <a:pPr>
                <a:defRPr/>
              </a:pPr>
              <a:t>27.11.2012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B4F5AA6-CE89-4CBC-8008-B0CDE656A1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8" r:id="rId2"/>
    <p:sldLayoutId id="2147483684" r:id="rId3"/>
    <p:sldLayoutId id="2147483679" r:id="rId4"/>
    <p:sldLayoutId id="2147483685" r:id="rId5"/>
    <p:sldLayoutId id="2147483680" r:id="rId6"/>
    <p:sldLayoutId id="2147483686" r:id="rId7"/>
    <p:sldLayoutId id="2147483687" r:id="rId8"/>
    <p:sldLayoutId id="2147483688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464646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464646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EB641B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39639D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035361" y="2129984"/>
          <a:ext cx="6815520" cy="3552855"/>
        </p:xfrm>
        <a:graphic>
          <a:graphicData uri="http://schemas.openxmlformats.org/drawingml/2006/table">
            <a:tbl>
              <a:tblPr/>
              <a:tblGrid>
                <a:gridCol w="1733760"/>
                <a:gridCol w="5081760"/>
              </a:tblGrid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 školy: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Kouřim, Okružní 435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Autor: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Lenka Mrázková</a:t>
                      </a:r>
                    </a:p>
                    <a:p>
                      <a:endParaRPr lang="cs-CZ" sz="16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1600" b="0" i="0" u="none" strike="noStrike" dirty="0" smtClean="0"/>
                        <a:t>VY_12_INOVACE_32_Tomáš Garyk Masaryk_Člověk a</a:t>
                      </a:r>
                      <a:r>
                        <a:rPr lang="cs-CZ" sz="1600" b="0" i="0" u="none" strike="noStrike" baseline="0" dirty="0" smtClean="0"/>
                        <a:t> společnost</a:t>
                      </a:r>
                      <a:r>
                        <a:rPr lang="cs-CZ" sz="1600" b="0" i="0" u="none" strike="noStrike" dirty="0" smtClean="0"/>
                        <a:t> _kvíz</a:t>
                      </a:r>
                      <a:endParaRPr lang="cs-CZ" sz="1600" b="0" i="0" u="none" strike="noStrike" dirty="0"/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713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Číslo projektu: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CZ.1.07/1.4.00/21.3250</a:t>
                      </a:r>
                    </a:p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3104" name="Picture 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81601" y="75896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683972" y="1031132"/>
          <a:ext cx="8000640" cy="5644810"/>
        </p:xfrm>
        <a:graphic>
          <a:graphicData uri="http://schemas.openxmlformats.org/drawingml/2006/table">
            <a:tbl>
              <a:tblPr/>
              <a:tblGrid>
                <a:gridCol w="2927520"/>
                <a:gridCol w="5073120"/>
              </a:tblGrid>
              <a:tr h="76183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Anotace: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Materiál je součastí sady DUM – osobnosti české historie – sady, obsahující texty v digitální podobě pro interaktivní tabuli,laminované karty s texty a testové otázky pro práci s jednotlivými žáky a přehledový kvíz s nápovědou pomocí klíčových slov určený pro interaktivní tabuli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Jazyk: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čeština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7422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Očekávaný výstup: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900" b="0" i="0" u="none" strike="noStrike" dirty="0" smtClean="0"/>
                        <a:t>Identifikuje historickou osobnost podle jejího curriculum vitae, zařadí osobnost do určitého historického období</a:t>
                      </a:r>
                    </a:p>
                    <a:p>
                      <a:pPr algn="ctr" rtl="0"/>
                      <a:r>
                        <a:rPr lang="cs-CZ" sz="900" dirty="0" smtClean="0"/>
                        <a:t/>
                      </a:r>
                      <a:br>
                        <a:rPr lang="cs-CZ" sz="900" dirty="0" smtClean="0"/>
                      </a:br>
                      <a:endParaRPr lang="cs-CZ" sz="900" dirty="0" smtClean="0"/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Klíčová slova: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Člověk a společnost, dějepis, osobnosti české historie, </a:t>
                      </a:r>
                      <a:r>
                        <a:rPr lang="cs-CZ" sz="900" b="0" i="0" u="none" strike="noStrike" dirty="0" smtClean="0"/>
                        <a:t>Tomáš</a:t>
                      </a:r>
                      <a:r>
                        <a:rPr lang="cs-CZ" sz="900" b="0" i="0" u="none" strike="noStrike" baseline="0" dirty="0" smtClean="0"/>
                        <a:t> Garyk Masaryk</a:t>
                      </a:r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učebního materiálu: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Sada digitálního učebního materiálu pro interaktivní tabuli (.doc), laminovaných karet s texty a obrázky, pracovních listů a celkového přehledového kvízu v digitální podobě (prezentace)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interaktivity: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Kombinace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Cílová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0" i="0" u="none" strike="noStrike" dirty="0" smtClean="0"/>
                        <a:t>Žáci 7. - 9. ročníku </a:t>
                      </a:r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Stupeň a typ vzdělání: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Základní škola praktická, druhý stupeň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190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Typická věková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i="0" u="none" strike="noStrike" dirty="0" smtClean="0"/>
                        <a:t>13 – 15 let</a:t>
                      </a:r>
                    </a:p>
                    <a:p>
                      <a:pPr algn="ctr"/>
                      <a:endParaRPr lang="cs-CZ" sz="900" dirty="0"/>
                    </a:p>
                  </a:txBody>
                  <a:tcPr marL="82944" marR="82944" marT="41476" marB="4147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163" name="Picture 6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986" y="12383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76475"/>
            <a:ext cx="7772400" cy="16573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dirty="0" smtClean="0">
                <a:solidFill>
                  <a:schemeClr val="tx2">
                    <a:satMod val="13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Kdo to byl?</a:t>
            </a:r>
            <a:endParaRPr lang="cs-CZ" sz="8000" dirty="0">
              <a:solidFill>
                <a:schemeClr val="tx2">
                  <a:satMod val="13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uměl šest jazyků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pracoval jako vysokoškolský profesor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ve funkci prezidenta pracoval až do 85 let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prezident - Osvoboditel</a:t>
            </a:r>
          </a:p>
          <a:p>
            <a:r>
              <a:rPr lang="cs-CZ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první prezident Československé republiky od roku 1918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endParaRPr lang="cs-CZ" sz="720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Font typeface="Wingdings 2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Tomáš Garrique Masaryk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>
              <a:solidFill>
                <a:schemeClr val="tx2">
                  <a:satMod val="130000"/>
                </a:schemeClr>
              </a:solidFill>
            </a:endParaRPr>
          </a:p>
        </p:txBody>
      </p:sp>
      <p:pic>
        <p:nvPicPr>
          <p:cNvPr id="11267" name="Picture 2" descr="C:\Users\Klára\Desktop\Fotky osobností\Obrázky do školy\Tomáš Garrique Masaryk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32138" y="908050"/>
            <a:ext cx="3784600" cy="5472113"/>
          </a:xfr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Obrázek – www. datakabinet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</TotalTime>
  <Words>215</Words>
  <Application>Microsoft Office PowerPoint</Application>
  <PresentationFormat>On-screen Show (4:3)</PresentationFormat>
  <Paragraphs>41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Slide 1</vt:lpstr>
      <vt:lpstr>Slide 2</vt:lpstr>
      <vt:lpstr>      Kdo to byl?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to byl?</dc:title>
  <dc:creator>Klára</dc:creator>
  <cp:lastModifiedBy>Lbyp</cp:lastModifiedBy>
  <cp:revision>7</cp:revision>
  <dcterms:created xsi:type="dcterms:W3CDTF">2012-06-02T14:38:20Z</dcterms:created>
  <dcterms:modified xsi:type="dcterms:W3CDTF">2012-11-27T10:19:07Z</dcterms:modified>
</cp:coreProperties>
</file>