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168AD-FFB2-4B86-B73A-7FBCB721440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46423-D8F6-4565-B566-24C9A8191D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6C4E3-14E6-44D2-99E9-31FD9CB4947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CFABD-6CBB-4082-ADDA-329850318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E75A5-5387-4D95-8CBE-1069E2A3FC6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4AD3C-C4FC-47D1-9187-246C125D4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950F8-0BE3-4F23-A668-1E2A61C908A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819D8-6F16-4DBA-A726-4758D11ED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689F3-6AFC-46E8-8C1C-98F5988B848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0AD59-FAB2-4834-B8F6-230C5CF89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1FC92-006F-41A0-999D-47C1267F0AA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A43D0-B5F0-4E28-9558-DEB2FD52F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C7C01-B729-4A19-8E7D-385F74D2292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3EF32-1ABC-4764-8815-DDFFB4190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67E75-2EE8-4C76-99DA-110F38B73F0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078D2-F30E-4508-AFA1-C4941C82F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C2220-806F-4622-841E-2F0E736A13D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127EE-A840-456C-8490-E1FE8DA8B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E8FE4-F1A8-4C62-938E-D3622034FBB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165DA-31CE-4677-90A2-F81009EE1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05500-53D9-4F50-BBA7-5FF24EA07A0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599FD-0C19-44DC-80D6-8883B0C87E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7186A0-C4D5-4062-A87D-B003F95E67B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8AD9C3A-518D-4ABA-82BA-174F8E90A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Přihlášení k účtu</a:t>
            </a:r>
            <a:endParaRPr lang="cs-CZ" sz="2400" b="1">
              <a:solidFill>
                <a:srgbClr val="1F497D"/>
              </a:solidFill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učiva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10.9.2012,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edmět: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VY_32_inovace_01_ICT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11188" y="260350"/>
            <a:ext cx="7772400" cy="1223963"/>
          </a:xfrm>
          <a:prstGeom prst="rect">
            <a:avLst/>
          </a:prstGeom>
        </p:spPr>
        <p:txBody>
          <a:bodyPr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Přihlášení k uživatelskému účtu v systému Windows 7 Professional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 l="28445" t="23485" r="15889" b="9325"/>
          <a:stretch>
            <a:fillRect/>
          </a:stretch>
        </p:blipFill>
        <p:spPr bwMode="auto">
          <a:xfrm>
            <a:off x="876300" y="1484313"/>
            <a:ext cx="7242175" cy="491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1"/>
          <p:cNvPicPr>
            <a:picLocks noChangeAspect="1"/>
          </p:cNvPicPr>
          <p:nvPr/>
        </p:nvPicPr>
        <p:blipFill>
          <a:blip r:embed="rId2"/>
          <a:srcRect t="28070"/>
          <a:stretch>
            <a:fillRect/>
          </a:stretch>
        </p:blipFill>
        <p:spPr bwMode="auto">
          <a:xfrm>
            <a:off x="468313" y="906463"/>
            <a:ext cx="7162800" cy="4119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436938"/>
            <a:ext cx="3987800" cy="317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234950" y="260350"/>
            <a:ext cx="8513763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400">
                <a:latin typeface="Calibri" pitchFamily="34" charset="0"/>
              </a:rPr>
              <a:t>Po zmáčknutí kláves Ctrl+Alt+Delete se objeví</a:t>
            </a:r>
          </a:p>
        </p:txBody>
      </p:sp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539750" y="3436938"/>
            <a:ext cx="38576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Zmáčkneme přepnout uživatele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843213" y="3284538"/>
            <a:ext cx="720725" cy="75247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366" name="TextovéPole 10"/>
          <p:cNvSpPr txBox="1">
            <a:spLocks noChangeArrowheads="1"/>
          </p:cNvSpPr>
          <p:nvPr/>
        </p:nvSpPr>
        <p:spPr bwMode="auto">
          <a:xfrm>
            <a:off x="234950" y="5051425"/>
            <a:ext cx="4408488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Objeví se nová</a:t>
            </a:r>
          </a:p>
          <a:p>
            <a:r>
              <a:rPr lang="cs-CZ" sz="3600">
                <a:latin typeface="Calibri" pitchFamily="34" charset="0"/>
              </a:rPr>
              <a:t>obrazovka, kde zmáčkneme uživatel 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4049713" y="5300663"/>
            <a:ext cx="2754312" cy="9366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1"/>
          <p:cNvPicPr>
            <a:picLocks noChangeAspect="1"/>
          </p:cNvPicPr>
          <p:nvPr/>
        </p:nvPicPr>
        <p:blipFill>
          <a:blip r:embed="rId2"/>
          <a:srcRect t="17598"/>
          <a:stretch>
            <a:fillRect/>
          </a:stretch>
        </p:blipFill>
        <p:spPr bwMode="auto">
          <a:xfrm>
            <a:off x="468313" y="1268413"/>
            <a:ext cx="8274050" cy="545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4"/>
          <p:cNvSpPr txBox="1">
            <a:spLocks/>
          </p:cNvSpPr>
          <p:nvPr/>
        </p:nvSpPr>
        <p:spPr bwMode="auto">
          <a:xfrm>
            <a:off x="0" y="115888"/>
            <a:ext cx="9036050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cs-CZ" sz="4300">
                <a:latin typeface="Calibri" pitchFamily="34" charset="0"/>
              </a:rPr>
              <a:t> Zde napíšeme své přihlašovací jméno, heslo a zmáčkneme enter</a:t>
            </a:r>
          </a:p>
        </p:txBody>
      </p:sp>
      <p:cxnSp>
        <p:nvCxnSpPr>
          <p:cNvPr id="12" name="Pravoúhlá spojnice 11"/>
          <p:cNvCxnSpPr/>
          <p:nvPr/>
        </p:nvCxnSpPr>
        <p:spPr>
          <a:xfrm rot="10800000" flipV="1">
            <a:off x="7596188" y="836613"/>
            <a:ext cx="935037" cy="288925"/>
          </a:xfrm>
          <a:prstGeom prst="bentConnector3">
            <a:avLst>
              <a:gd name="adj1" fmla="val -4761"/>
            </a:avLst>
          </a:prstGeom>
          <a:ln w="571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1"/>
          <p:cNvPicPr>
            <a:picLocks noChangeAspect="1"/>
          </p:cNvPicPr>
          <p:nvPr/>
        </p:nvPicPr>
        <p:blipFill>
          <a:blip r:embed="rId2"/>
          <a:srcRect t="39394"/>
          <a:stretch>
            <a:fillRect/>
          </a:stretch>
        </p:blipFill>
        <p:spPr bwMode="auto">
          <a:xfrm>
            <a:off x="250825" y="1341438"/>
            <a:ext cx="5578475" cy="270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4"/>
          <p:cNvSpPr txBox="1">
            <a:spLocks/>
          </p:cNvSpPr>
          <p:nvPr/>
        </p:nvSpPr>
        <p:spPr bwMode="auto">
          <a:xfrm>
            <a:off x="0" y="115888"/>
            <a:ext cx="9036050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cs-CZ" sz="3600">
                <a:latin typeface="Calibri" pitchFamily="34" charset="0"/>
              </a:rPr>
              <a:t> Při prvním přihlášení si musíme změnit heslo, aby ho nikdo jiný neznal a zmáčkneme OK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916238" y="1125538"/>
            <a:ext cx="4968875" cy="143986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7412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2525713"/>
            <a:ext cx="5081588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Nadpis 4"/>
          <p:cNvSpPr txBox="1">
            <a:spLocks/>
          </p:cNvSpPr>
          <p:nvPr/>
        </p:nvSpPr>
        <p:spPr bwMode="auto">
          <a:xfrm>
            <a:off x="250825" y="4365625"/>
            <a:ext cx="4562475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4000">
                <a:latin typeface="Calibri" pitchFamily="34" charset="0"/>
              </a:rPr>
              <a:t> Zde napíšeme své nové heslo dvakrát a zmáčkneme enter</a:t>
            </a:r>
          </a:p>
        </p:txBody>
      </p:sp>
      <p:cxnSp>
        <p:nvCxnSpPr>
          <p:cNvPr id="12" name="Pravoúhlá spojnice 11"/>
          <p:cNvCxnSpPr/>
          <p:nvPr/>
        </p:nvCxnSpPr>
        <p:spPr>
          <a:xfrm rot="10800000" flipV="1">
            <a:off x="3068638" y="5973763"/>
            <a:ext cx="935037" cy="288925"/>
          </a:xfrm>
          <a:prstGeom prst="bentConnector3">
            <a:avLst>
              <a:gd name="adj1" fmla="val -4761"/>
            </a:avLst>
          </a:prstGeom>
          <a:ln w="571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284663" y="4905375"/>
            <a:ext cx="1655762" cy="1619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284663" y="4724400"/>
            <a:ext cx="1655762" cy="3603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56175" y="1773238"/>
            <a:ext cx="4187825" cy="335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773238"/>
            <a:ext cx="5505450" cy="441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8435" name="Přímá spojnice se šipkou 4"/>
          <p:cNvCxnSpPr>
            <a:cxnSpLocks noChangeShapeType="1"/>
          </p:cNvCxnSpPr>
          <p:nvPr/>
        </p:nvCxnSpPr>
        <p:spPr bwMode="auto">
          <a:xfrm flipH="1">
            <a:off x="2752725" y="1628775"/>
            <a:ext cx="4195763" cy="3168650"/>
          </a:xfrm>
          <a:prstGeom prst="straightConnector1">
            <a:avLst/>
          </a:prstGeom>
          <a:noFill/>
          <a:ln w="38100" algn="ctr">
            <a:solidFill>
              <a:srgbClr val="BE4B48"/>
            </a:solidFill>
            <a:round/>
            <a:headEnd/>
            <a:tailEnd type="arrow" w="med" len="med"/>
          </a:ln>
        </p:spPr>
      </p:cxnSp>
      <p:sp>
        <p:nvSpPr>
          <p:cNvPr id="18436" name="Nadpis 4"/>
          <p:cNvSpPr txBox="1">
            <a:spLocks/>
          </p:cNvSpPr>
          <p:nvPr/>
        </p:nvSpPr>
        <p:spPr bwMode="auto">
          <a:xfrm>
            <a:off x="395288" y="260350"/>
            <a:ext cx="8640762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cs-CZ" sz="4300">
                <a:latin typeface="Calibri" pitchFamily="34" charset="0"/>
              </a:rPr>
              <a:t> Systém ohlásí, že heslo bylo změněno a zmáčkneme OK</a:t>
            </a:r>
          </a:p>
        </p:txBody>
      </p:sp>
      <p:sp>
        <p:nvSpPr>
          <p:cNvPr id="18437" name="Nadpis 4"/>
          <p:cNvSpPr txBox="1">
            <a:spLocks/>
          </p:cNvSpPr>
          <p:nvPr/>
        </p:nvSpPr>
        <p:spPr bwMode="auto">
          <a:xfrm>
            <a:off x="5003800" y="5218113"/>
            <a:ext cx="4032250" cy="163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lnSpc>
                <a:spcPct val="80000"/>
              </a:lnSpc>
            </a:pPr>
            <a:r>
              <a:rPr lang="cs-CZ" sz="4000">
                <a:latin typeface="Calibri" pitchFamily="34" charset="0"/>
              </a:rPr>
              <a:t>Teď počkáme až se nám vytvoří nový účet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3"/>
          <p:cNvSpPr txBox="1">
            <a:spLocks noChangeArrowheads="1"/>
          </p:cNvSpPr>
          <p:nvPr/>
        </p:nvSpPr>
        <p:spPr bwMode="auto">
          <a:xfrm>
            <a:off x="250825" y="749300"/>
            <a:ext cx="4465638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Použité zdroje:</a:t>
            </a:r>
            <a:r>
              <a:rPr lang="cs-CZ" sz="2000">
                <a:latin typeface="Calibri" pitchFamily="34" charset="0"/>
              </a:rPr>
              <a:t>	</a:t>
            </a:r>
          </a:p>
          <a:p>
            <a:endParaRPr lang="cs-CZ" sz="2000">
              <a:latin typeface="Calibri" pitchFamily="34" charset="0"/>
            </a:endParaRPr>
          </a:p>
        </p:txBody>
      </p:sp>
      <p:sp>
        <p:nvSpPr>
          <p:cNvPr id="19458" name="Obdélník 2"/>
          <p:cNvSpPr>
            <a:spLocks noChangeArrowheads="1"/>
          </p:cNvSpPr>
          <p:nvPr/>
        </p:nvSpPr>
        <p:spPr bwMode="auto">
          <a:xfrm>
            <a:off x="2339975" y="1341438"/>
            <a:ext cx="5903913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Printscreen ze systému Windows7 Professional. 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163</Words>
  <Application>Microsoft Office PowerPoint</Application>
  <PresentationFormat>Předvádění na obrazovce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17</cp:revision>
  <dcterms:created xsi:type="dcterms:W3CDTF">2012-09-09T17:27:29Z</dcterms:created>
  <dcterms:modified xsi:type="dcterms:W3CDTF">2012-11-26T05:41:28Z</dcterms:modified>
</cp:coreProperties>
</file>