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sldIdLst>
    <p:sldId id="289" r:id="rId2"/>
    <p:sldId id="290" r:id="rId3"/>
    <p:sldId id="291" r:id="rId4"/>
    <p:sldId id="292" r:id="rId5"/>
    <p:sldId id="293" r:id="rId6"/>
    <p:sldId id="294" r:id="rId7"/>
    <p:sldId id="28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28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</a:t>
            </a:r>
            <a:r>
              <a:rPr lang="cs-CZ" b="1" smtClean="0"/>
              <a:t>:  </a:t>
            </a:r>
            <a:r>
              <a:rPr lang="cs-CZ" smtClean="0"/>
              <a:t>VY_32_INOVACE_VIII_2_01:Opakování </a:t>
            </a:r>
            <a:r>
              <a:rPr lang="cs-CZ" dirty="0" smtClean="0"/>
              <a:t>učiva 6. roč.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</a:t>
            </a:r>
            <a:r>
              <a:rPr lang="cs-CZ" dirty="0" smtClean="0"/>
              <a:t> VIII</a:t>
            </a:r>
            <a:r>
              <a:rPr lang="cs-CZ" b="1" dirty="0" smtClean="0"/>
              <a:t>     Sada číslo: </a:t>
            </a:r>
            <a:r>
              <a:rPr lang="cs-CZ" dirty="0" smtClean="0"/>
              <a:t>2</a:t>
            </a:r>
            <a:r>
              <a:rPr lang="cs-CZ" b="1" dirty="0" smtClean="0"/>
              <a:t>      Pořadové číslo DUM:</a:t>
            </a:r>
            <a:r>
              <a:rPr lang="cs-CZ" dirty="0" smtClean="0"/>
              <a:t> 01</a:t>
            </a:r>
            <a:r>
              <a:rPr lang="cs-CZ" b="1" dirty="0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</a:t>
            </a:r>
            <a:r>
              <a:rPr lang="cs-CZ" dirty="0" smtClean="0"/>
              <a:t> Mgr. Martin Beneš</a:t>
            </a:r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opakovací test učiva 6. ročníku z českého jazyka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si formou testu zopakují a upevní vědomosti z tvarosloví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slovní druhy, slova příbuzná, stavba slova, přídavná jména, zájmena, číslovky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vysvětlí na interaktivní tabuli postup při plnění úkolů a žáci potom samostatně </a:t>
            </a:r>
            <a:r>
              <a:rPr lang="cs-CZ" smtClean="0"/>
              <a:t>vypracují test.</a:t>
            </a:r>
            <a:r>
              <a:rPr lang="cs-CZ" b="1" smtClean="0"/>
              <a:t>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Opakování učiva 6.ročníku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1) Opravte chyby v textu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Peřiny bili naplněni bílím </a:t>
            </a:r>
            <a:r>
              <a:rPr lang="cs-CZ" dirty="0" err="1" smtClean="0"/>
              <a:t>husým</a:t>
            </a:r>
            <a:r>
              <a:rPr lang="cs-CZ" dirty="0" smtClean="0"/>
              <a:t> peřím. Špačci </a:t>
            </a:r>
            <a:r>
              <a:rPr lang="cs-CZ" dirty="0" err="1" smtClean="0"/>
              <a:t>přivikli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rzi</a:t>
            </a:r>
            <a:r>
              <a:rPr lang="cs-CZ" dirty="0" smtClean="0"/>
              <a:t> </a:t>
            </a:r>
            <a:r>
              <a:rPr lang="cs-CZ" dirty="0" err="1" smtClean="0"/>
              <a:t>litským</a:t>
            </a:r>
            <a:r>
              <a:rPr lang="cs-CZ" dirty="0" smtClean="0"/>
              <a:t> </a:t>
            </a:r>
            <a:r>
              <a:rPr lang="cs-CZ" dirty="0" err="1" smtClean="0"/>
              <a:t>obydlým</a:t>
            </a:r>
            <a:r>
              <a:rPr lang="cs-CZ" dirty="0" smtClean="0"/>
              <a:t>. Zapomětlivé děti </a:t>
            </a:r>
            <a:r>
              <a:rPr lang="cs-CZ" dirty="0" err="1" smtClean="0"/>
              <a:t>nevipracovali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omácí </a:t>
            </a:r>
            <a:r>
              <a:rPr lang="cs-CZ" dirty="0" err="1" smtClean="0"/>
              <a:t>ůkoli</a:t>
            </a:r>
            <a:r>
              <a:rPr lang="cs-CZ" dirty="0" smtClean="0"/>
              <a:t>. Jirkovi rodiče jsme neznali, ačkoliv jsme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 Jirkovy často chodili. Truhla bila naplněna </a:t>
            </a:r>
            <a:r>
              <a:rPr lang="cs-CZ" dirty="0" err="1" smtClean="0"/>
              <a:t>různýmy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t</a:t>
            </a:r>
            <a:r>
              <a:rPr lang="cs-CZ" dirty="0" err="1" smtClean="0"/>
              <a:t>řpitivímy</a:t>
            </a:r>
            <a:r>
              <a:rPr lang="cs-CZ" dirty="0" smtClean="0"/>
              <a:t> </a:t>
            </a:r>
            <a:r>
              <a:rPr lang="cs-CZ" dirty="0" err="1" smtClean="0"/>
              <a:t>drahokami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7314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731001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2) Ve větě: </a:t>
            </a:r>
            <a:r>
              <a:rPr lang="cs-CZ" sz="2400" dirty="0" smtClean="0"/>
              <a:t>Hoši dnes přinesli z lesa plný koš hub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urči: a) slovní druhy (nadepiš číslicí)</a:t>
            </a:r>
          </a:p>
          <a:p>
            <a:endParaRPr lang="cs-CZ" dirty="0"/>
          </a:p>
          <a:p>
            <a:r>
              <a:rPr lang="cs-CZ" dirty="0" smtClean="0"/>
              <a:t>        b) podmět a přísudek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2400" b="1" dirty="0" smtClean="0"/>
              <a:t>3) Urči pád, číslo, rod a vzor u slov z věty: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 lesa –</a:t>
            </a:r>
          </a:p>
          <a:p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oš –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b="1" dirty="0" smtClean="0"/>
              <a:t>4) Urči osobu, číslo, čas a způsob u slova z věty: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řinesli -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6319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1" y="1196752"/>
            <a:ext cx="7547259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5) Urči vzor slova: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lný – 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b="1" dirty="0" smtClean="0"/>
              <a:t>6) Proveď rozbor stavby slova:</a:t>
            </a:r>
          </a:p>
          <a:p>
            <a:endParaRPr lang="cs-CZ" sz="2400" b="1" dirty="0"/>
          </a:p>
          <a:p>
            <a:r>
              <a:rPr lang="cs-CZ" sz="2400" b="1" dirty="0" smtClean="0"/>
              <a:t>                  </a:t>
            </a:r>
            <a:r>
              <a:rPr lang="cs-CZ" sz="2400" dirty="0" smtClean="0"/>
              <a:t>přinesli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/>
              <a:t>7) Napiš alespoň 3 slova příbuzná se slovem LES:</a:t>
            </a:r>
            <a:r>
              <a:rPr lang="cs-CZ" b="1" dirty="0" smtClean="0"/>
              <a:t> </a:t>
            </a:r>
          </a:p>
          <a:p>
            <a:endParaRPr lang="cs-CZ" b="1" dirty="0"/>
          </a:p>
          <a:p>
            <a:r>
              <a:rPr lang="cs-CZ" dirty="0" smtClean="0"/>
              <a:t>                      - les –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03816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379" y="548680"/>
            <a:ext cx="869981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8) Utvoř správný tvar přídavného jména přivlastňovacího: </a:t>
            </a:r>
          </a:p>
          <a:p>
            <a:endParaRPr lang="cs-CZ" dirty="0"/>
          </a:p>
          <a:p>
            <a:r>
              <a:rPr lang="cs-CZ" dirty="0" smtClean="0"/>
              <a:t>(Horymír) lidé</a:t>
            </a:r>
          </a:p>
          <a:p>
            <a:endParaRPr lang="cs-CZ" dirty="0"/>
          </a:p>
          <a:p>
            <a:r>
              <a:rPr lang="cs-CZ" dirty="0" smtClean="0"/>
              <a:t>(Krok) dcery</a:t>
            </a:r>
          </a:p>
          <a:p>
            <a:endParaRPr lang="cs-CZ" dirty="0"/>
          </a:p>
          <a:p>
            <a:r>
              <a:rPr lang="cs-CZ" dirty="0" smtClean="0"/>
              <a:t>(Přemysl) střevíce</a:t>
            </a:r>
          </a:p>
          <a:p>
            <a:endParaRPr lang="cs-CZ" dirty="0"/>
          </a:p>
          <a:p>
            <a:r>
              <a:rPr lang="cs-CZ" dirty="0" smtClean="0"/>
              <a:t>(Jirka) úkoly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400" b="1" dirty="0" smtClean="0"/>
              <a:t>9) Doplň správně tvar zájmena JÁ :</a:t>
            </a:r>
            <a:endParaRPr lang="cs-CZ" dirty="0" smtClean="0"/>
          </a:p>
          <a:p>
            <a:endParaRPr lang="cs-CZ" sz="2400" b="1" dirty="0"/>
          </a:p>
          <a:p>
            <a:r>
              <a:rPr lang="cs-CZ" dirty="0" smtClean="0"/>
              <a:t>Přijeď ke _______ . To se _______ netýká. Jistě _______ něco zbyde.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b="1" dirty="0" smtClean="0"/>
              <a:t>10) Doplň správně tečky za číslovkami:</a:t>
            </a:r>
          </a:p>
          <a:p>
            <a:endParaRPr lang="cs-CZ" sz="2400" b="1" dirty="0"/>
          </a:p>
          <a:p>
            <a:r>
              <a:rPr lang="cs-CZ" dirty="0" smtClean="0"/>
              <a:t>Začátek je v 18 hodin. Jsme už v 7 ročníku. Otevřete knihu na 20 straně.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4153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934</TotalTime>
  <Words>292</Words>
  <Application>Microsoft Office PowerPoint</Application>
  <PresentationFormat>Předvádění na obrazovce (4:3)</PresentationFormat>
  <Paragraphs>91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Přehlednost</vt:lpstr>
      <vt:lpstr>Prezentace aplikace PowerPoint</vt:lpstr>
      <vt:lpstr>Prezentace aplikace PowerPoint</vt:lpstr>
      <vt:lpstr>Opakování učiva 6.ročníku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199</cp:revision>
  <dcterms:created xsi:type="dcterms:W3CDTF">2012-03-26T21:10:22Z</dcterms:created>
  <dcterms:modified xsi:type="dcterms:W3CDTF">2012-11-27T11:35:53Z</dcterms:modified>
</cp:coreProperties>
</file>