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2" r:id="rId3"/>
    <p:sldId id="257" r:id="rId4"/>
    <p:sldId id="260" r:id="rId5"/>
    <p:sldId id="261" r:id="rId6"/>
    <p:sldId id="258" r:id="rId7"/>
    <p:sldId id="264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62C23F-B177-459E-9D20-394EFA675C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270304-CF58-4EB5-9DB8-AC5DA44EB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594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270304-CF58-4EB5-9DB8-AC5DA44EB96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880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786577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70280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33590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5873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71117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47386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00548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98583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64392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0656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76753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B8AF8-701E-4A11-A6DD-E7650F08C20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F7754-78A2-42CF-B18B-316813960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854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886200"/>
            <a:ext cx="8280920" cy="1919064"/>
          </a:xfrm>
        </p:spPr>
        <p:txBody>
          <a:bodyPr>
            <a:noAutofit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2.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endParaRPr lang="cs-CZ" sz="2000" dirty="0">
              <a:solidFill>
                <a:srgbClr val="1F2123"/>
              </a:solidFill>
              <a:latin typeface="Trebuchet MS"/>
            </a:endParaRP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VY_32_INOVACE_01_Jarní a letní květiny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endParaRPr lang="cs-CZ" sz="2000" b="1" dirty="0">
              <a:solidFill>
                <a:srgbClr val="1F212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/>
            </a:endParaRP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 Jméno 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autora: Soňa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Lekešová</a:t>
            </a:r>
            <a:endParaRPr lang="cs-CZ" sz="2000" dirty="0">
              <a:solidFill>
                <a:srgbClr val="1F2123"/>
              </a:solidFill>
              <a:latin typeface="Trebuchet MS"/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2525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Toto cvičení je určeno pro žáky 2. ročníku Základní školy praktické. Cílem tohoto cvičení je zodpovědět, jaké květiny rostou na zahrádce a jaké na louce. Dále slouží k poznávání květin podle obrázků.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v </a:t>
            </a:r>
            <a:r>
              <a:rPr lang="cs-CZ" smtClean="0"/>
              <a:t>měsíci 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522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a letní květiny na louce a zahradě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ressario\Local Settings\Temporary Internet Files\Content.IE5\QR1EA1ZX\MP90044486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744821"/>
            <a:ext cx="5486400" cy="4236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essario\Local Settings\Temporary Internet Files\Content.IE5\QR1EA1ZX\MP9004448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75413"/>
            <a:ext cx="6840760" cy="528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3983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jaké jarní a letní květiny rozkvétají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louce: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3394720" cy="4209331"/>
          </a:xfrm>
        </p:spPr>
        <p:txBody>
          <a:bodyPr>
            <a:noAutofit/>
          </a:bodyPr>
          <a:lstStyle/>
          <a:p>
            <a:r>
              <a:rPr lang="cs-CZ" sz="4000" dirty="0" smtClean="0"/>
              <a:t>Sněženka</a:t>
            </a:r>
          </a:p>
          <a:p>
            <a:r>
              <a:rPr lang="cs-CZ" sz="4000" dirty="0" smtClean="0"/>
              <a:t>Tulipán</a:t>
            </a:r>
          </a:p>
          <a:p>
            <a:r>
              <a:rPr lang="cs-CZ" sz="4000" dirty="0" smtClean="0"/>
              <a:t>Bledule</a:t>
            </a:r>
          </a:p>
          <a:p>
            <a:r>
              <a:rPr lang="cs-CZ" sz="4000" dirty="0" smtClean="0"/>
              <a:t>Pampeliška</a:t>
            </a:r>
          </a:p>
          <a:p>
            <a:r>
              <a:rPr lang="cs-CZ" sz="4000" dirty="0" smtClean="0"/>
              <a:t>Růže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Fialka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Sedmikráska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Hrách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Kopretina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Vlčí mák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0631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uiExpand="1" build="p"/>
      <p:bldP spid="5" grpId="0" build="p"/>
      <p:bldP spid="5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jaké jarní a letní květiny rostou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zahrádce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4038600" cy="4065315"/>
          </a:xfrm>
        </p:spPr>
        <p:txBody>
          <a:bodyPr>
            <a:normAutofit/>
          </a:bodyPr>
          <a:lstStyle/>
          <a:p>
            <a:r>
              <a:rPr lang="cs-CZ" sz="4400" dirty="0" smtClean="0"/>
              <a:t>Tulipán</a:t>
            </a:r>
          </a:p>
          <a:p>
            <a:r>
              <a:rPr lang="cs-CZ" sz="4400" dirty="0" smtClean="0"/>
              <a:t>Sněženka</a:t>
            </a:r>
          </a:p>
          <a:p>
            <a:r>
              <a:rPr lang="cs-CZ" sz="4400" dirty="0" smtClean="0"/>
              <a:t>Rajče</a:t>
            </a:r>
          </a:p>
          <a:p>
            <a:r>
              <a:rPr lang="cs-CZ" sz="4400" dirty="0" smtClean="0"/>
              <a:t>Bledule</a:t>
            </a:r>
          </a:p>
          <a:p>
            <a:r>
              <a:rPr lang="cs-CZ" sz="4400" dirty="0" smtClean="0"/>
              <a:t>Fialka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txBody>
          <a:bodyPr>
            <a:normAutofit/>
          </a:bodyPr>
          <a:lstStyle/>
          <a:p>
            <a:pPr lvl="0"/>
            <a:r>
              <a:rPr lang="cs-CZ" sz="4400" dirty="0">
                <a:solidFill>
                  <a:prstClr val="black"/>
                </a:solidFill>
              </a:rPr>
              <a:t>Krokus </a:t>
            </a:r>
          </a:p>
          <a:p>
            <a:pPr lvl="0"/>
            <a:r>
              <a:rPr lang="cs-CZ" sz="4400" dirty="0">
                <a:solidFill>
                  <a:prstClr val="black"/>
                </a:solidFill>
              </a:rPr>
              <a:t>Narcis</a:t>
            </a:r>
          </a:p>
          <a:p>
            <a:pPr lvl="0"/>
            <a:r>
              <a:rPr lang="cs-CZ" sz="4400" dirty="0">
                <a:solidFill>
                  <a:prstClr val="black"/>
                </a:solidFill>
              </a:rPr>
              <a:t>Okurka</a:t>
            </a:r>
          </a:p>
          <a:p>
            <a:pPr lvl="0"/>
            <a:r>
              <a:rPr lang="cs-CZ" sz="4400" dirty="0">
                <a:solidFill>
                  <a:prstClr val="black"/>
                </a:solidFill>
              </a:rPr>
              <a:t>Růže</a:t>
            </a:r>
          </a:p>
          <a:p>
            <a:pPr lvl="0"/>
            <a:r>
              <a:rPr lang="cs-CZ" sz="4400" dirty="0">
                <a:solidFill>
                  <a:prstClr val="black"/>
                </a:solidFill>
              </a:rPr>
              <a:t>Modřenec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915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  <p:bldP spid="4" grpId="0" build="p"/>
      <p:bldP spid="4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květina jako první rozkvétá na jaro?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SNĚŽENKA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Pressario\Local Settings\Temporary Internet Files\Content.IE5\QR1EA1ZX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333" y="1700808"/>
            <a:ext cx="430704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693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řekni, jak se nazývá květina na obrázku: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BLEDULE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Documents and Settings\Pressario\Local Settings\Temporary Internet Files\Content.IE5\DWRBNQDW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39714"/>
            <a:ext cx="3744416" cy="475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750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řekni, </a:t>
            </a:r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květina na 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obrázku: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2520280" cy="46228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TULIPÁN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C:\Documents and Settings\Pressario\Local Settings\Temporary Internet Files\Content.IE5\JNPX0EDL\MP9004011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690" y="1556792"/>
            <a:ext cx="3780766" cy="446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Pressario\Local Settings\Temporary Internet Files\Content.IE5\NNSE1886\MP9004011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0100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426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řekni, </a:t>
            </a:r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květina na 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obrázku: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4586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RŮŽE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52" name="Picture 8" descr="C:\Documents and Settings\Pressario\Local Settings\Temporary Internet Files\Content.IE5\QR1EA1ZX\MP9004220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990" y="1444788"/>
            <a:ext cx="5229200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305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řekni, </a:t>
            </a:r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květina na obrázku: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67564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NARCIS</a:t>
            </a:r>
            <a:endParaRPr lang="cs-CZ" sz="4000" dirty="0"/>
          </a:p>
        </p:txBody>
      </p:sp>
      <p:pic>
        <p:nvPicPr>
          <p:cNvPr id="7172" name="Picture 4" descr="C:\Documents and Settings\Pressario\Local Settings\Temporary Internet Files\Content.IE5\JNPX0EDL\MP900427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3888431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Pressario\Local Settings\Temporary Internet Files\Content.IE5\NNSE1886\MP90042772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00" y="4005064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1476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co potřebují květiny, aby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mohly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růst: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Světlo</a:t>
            </a:r>
          </a:p>
          <a:p>
            <a:r>
              <a:rPr lang="cs-CZ" sz="4000" dirty="0" smtClean="0"/>
              <a:t>Jídlo</a:t>
            </a:r>
          </a:p>
          <a:p>
            <a:r>
              <a:rPr lang="cs-CZ" sz="4000" dirty="0" smtClean="0"/>
              <a:t>Teplo</a:t>
            </a:r>
          </a:p>
          <a:p>
            <a:r>
              <a:rPr lang="cs-CZ" sz="4000" dirty="0" smtClean="0"/>
              <a:t>Vítr</a:t>
            </a:r>
          </a:p>
          <a:p>
            <a:r>
              <a:rPr lang="cs-CZ" sz="4000" dirty="0" smtClean="0"/>
              <a:t>Vodu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Documents and Settings\Pressario\Local Settings\Temporary Internet Files\Content.IE5\JNPX0EDL\MP9004331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568" y="1700808"/>
            <a:ext cx="5540991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essario\Local Settings\Temporary Internet Files\Content.IE5\DWRBNQDW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863" y="17008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5276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99592" y="1600200"/>
            <a:ext cx="7200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Office klipart </a:t>
            </a:r>
            <a:r>
              <a:rPr lang="cs-CZ" sz="2800" dirty="0"/>
              <a:t>[online</a:t>
            </a:r>
            <a:r>
              <a:rPr lang="cs-CZ" sz="2800" dirty="0" smtClean="0"/>
              <a:t>]. c. 2012 [cit</a:t>
            </a:r>
            <a:r>
              <a:rPr lang="cs-CZ" sz="2800" dirty="0"/>
              <a:t>. </a:t>
            </a:r>
            <a:r>
              <a:rPr lang="cs-CZ" sz="2800" dirty="0" smtClean="0"/>
              <a:t>18. </a:t>
            </a:r>
            <a:r>
              <a:rPr lang="cs-CZ" sz="2800" dirty="0"/>
              <a:t>4</a:t>
            </a:r>
            <a:r>
              <a:rPr lang="cs-CZ" sz="2800" dirty="0" smtClean="0"/>
              <a:t>. 2012] </a:t>
            </a:r>
            <a:r>
              <a:rPr lang="cs-CZ" sz="2800" dirty="0"/>
              <a:t>Dostupné na </a:t>
            </a:r>
            <a:r>
              <a:rPr lang="cs-CZ" sz="2800" dirty="0" err="1"/>
              <a:t>World</a:t>
            </a:r>
            <a:r>
              <a:rPr lang="cs-CZ" sz="2800" dirty="0"/>
              <a:t> </a:t>
            </a:r>
            <a:r>
              <a:rPr lang="cs-CZ" sz="2800" dirty="0" err="1"/>
              <a:t>Wide</a:t>
            </a:r>
            <a:r>
              <a:rPr lang="cs-CZ" sz="2800" dirty="0"/>
              <a:t> Web: &lt; http</a:t>
            </a:r>
            <a:r>
              <a:rPr lang="cs-CZ" sz="2800" dirty="0" smtClean="0"/>
              <a:t>://office.microsoft.com</a:t>
            </a:r>
            <a:r>
              <a:rPr lang="cs-CZ" sz="2800" dirty="0"/>
              <a:t>/&gt;. </a:t>
            </a:r>
          </a:p>
        </p:txBody>
      </p:sp>
    </p:spTree>
    <p:extLst>
      <p:ext uri="{BB962C8B-B14F-4D97-AF65-F5344CB8AC3E}">
        <p14:creationId xmlns:p14="http://schemas.microsoft.com/office/powerpoint/2010/main" val="2973533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</TotalTime>
  <Words>230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ZŠ Praktická a ZŠ Speciální Uherský Brod Projekt číslo CZ.1.07/1.4.00/21.0961</vt:lpstr>
      <vt:lpstr>Anotace</vt:lpstr>
      <vt:lpstr>Jarní a letní květiny na louce a zahradě</vt:lpstr>
      <vt:lpstr>Vyber a podtrhni, jaké jarní a letní květiny rozkvétají na louce:</vt:lpstr>
      <vt:lpstr>Vyber a podtrhni, jaké jarní a letní květiny rostou na zahrádce:</vt:lpstr>
      <vt:lpstr>Jaká květina jako první rozkvétá na jaro?</vt:lpstr>
      <vt:lpstr>Poznej a řekni, jak se nazývá květina na obrázku:</vt:lpstr>
      <vt:lpstr>Poznej a řekni, jak se nazývá květina na obrázku:</vt:lpstr>
      <vt:lpstr>Poznej a řekni, jak se nazývá květina na obrázku:</vt:lpstr>
      <vt:lpstr>Poznej a řekni, jak se nazývá květina na obrázku:</vt:lpstr>
      <vt:lpstr>Vyber a podtrhni, co potřebují květiny, aby mohly růst: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Učitel</cp:lastModifiedBy>
  <cp:revision>19</cp:revision>
  <dcterms:created xsi:type="dcterms:W3CDTF">2012-04-18T13:43:25Z</dcterms:created>
  <dcterms:modified xsi:type="dcterms:W3CDTF">2012-11-27T12:10:45Z</dcterms:modified>
</cp:coreProperties>
</file>