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6" r:id="rId3"/>
    <p:sldId id="257" r:id="rId4"/>
    <p:sldId id="258" r:id="rId5"/>
    <p:sldId id="259" r:id="rId6"/>
    <p:sldId id="262" r:id="rId7"/>
    <p:sldId id="260" r:id="rId8"/>
    <p:sldId id="261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23" autoAdjust="0"/>
    <p:restoredTop sz="94660"/>
  </p:normalViewPr>
  <p:slideViewPr>
    <p:cSldViewPr>
      <p:cViewPr varScale="1">
        <p:scale>
          <a:sx n="103" d="100"/>
          <a:sy n="103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BBCC62-2C24-4E2C-8269-1308CA21B47D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463232-F243-400E-8C24-69F486B56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0489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463232-F243-400E-8C24-69F486B56597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33424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05494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020700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7032557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2381992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395836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2422180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2584013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6495423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7410251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303480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490282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5E75DF-5524-44A8-8053-6798A53695E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F96EE9-75CE-40D2-9A73-B6A2C6642C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048286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DSCF4435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068960"/>
            <a:ext cx="7772400" cy="720080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</a:pPr>
            <a:r>
              <a:rPr lang="cs-CZ" sz="2000" dirty="0">
                <a:solidFill>
                  <a:srgbClr val="1F2123"/>
                </a:solidFill>
                <a:latin typeface="Trebuchet MS"/>
                <a:ea typeface="+mn-ea"/>
                <a:cs typeface="+mn-cs"/>
              </a:rPr>
              <a:t>ZŠ Praktická a ZŠ Speciální Uherský Brod</a:t>
            </a:r>
            <a:br>
              <a:rPr lang="cs-CZ" sz="2000" dirty="0">
                <a:solidFill>
                  <a:srgbClr val="1F2123"/>
                </a:solidFill>
                <a:latin typeface="Trebuchet MS"/>
                <a:ea typeface="+mn-ea"/>
                <a:cs typeface="+mn-c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  <a:ea typeface="+mn-ea"/>
                <a:cs typeface="+mn-cs"/>
              </a:rPr>
              <a:t>Projekt číslo CZ.1.07/1.4.00/21.0961</a:t>
            </a:r>
            <a:br>
              <a:rPr lang="cs-CZ" sz="2000" dirty="0">
                <a:solidFill>
                  <a:srgbClr val="1F2123"/>
                </a:solidFill>
                <a:latin typeface="Trebuchet MS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992888" cy="2351112"/>
          </a:xfrm>
        </p:spPr>
        <p:txBody>
          <a:bodyPr/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Prvouka  2. 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VY_32_INOVACE_02_Kvetoucí stromy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	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379079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Toto cvičení je určeno pro žáky 2. ročníků Základní školy praktické na procvičení tématu Kvetoucí stromy na </a:t>
            </a:r>
            <a:r>
              <a:rPr lang="cs-CZ" dirty="0" smtClean="0"/>
              <a:t>jaře. </a:t>
            </a:r>
            <a:r>
              <a:rPr lang="cs-CZ" dirty="0" smtClean="0"/>
              <a:t>Žáci si osvěží spektrum kvetoucích stromů v tomto ročním období a také jejich plodiny.</a:t>
            </a:r>
          </a:p>
          <a:p>
            <a:pPr marL="0" indent="0" algn="just">
              <a:buNone/>
            </a:pPr>
            <a:r>
              <a:rPr lang="cs-CZ" dirty="0" smtClean="0"/>
              <a:t>Toto cvičení bylo vytvořeno v měsíci dubnu 2012.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302955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Kvetoucí stromy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ressario\Local Settings\Temporary Internet Files\Content.IE5\2U2137CD\MP90039963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72815"/>
            <a:ext cx="6552728" cy="4682653"/>
          </a:xfrm>
          <a:prstGeom prst="rect">
            <a:avLst/>
          </a:prstGeom>
          <a:solidFill>
            <a:schemeClr val="accent2"/>
          </a:solidFill>
        </p:spPr>
      </p:pic>
    </p:spTree>
    <p:extLst>
      <p:ext uri="{BB962C8B-B14F-4D97-AF65-F5344CB8AC3E}">
        <p14:creationId xmlns="" xmlns:p14="http://schemas.microsoft.com/office/powerpoint/2010/main" val="18681057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Stromy začínají rozkvétat v ročním období, vyber a podtrhni: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odnadpis 3"/>
          <p:cNvSpPr>
            <a:spLocks noGrp="1"/>
          </p:cNvSpPr>
          <p:nvPr>
            <p:ph sz="half" idx="1"/>
          </p:nvPr>
        </p:nvSpPr>
        <p:spPr>
          <a:xfrm>
            <a:off x="457200" y="2780928"/>
            <a:ext cx="4038600" cy="3345235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5400" dirty="0" smtClean="0"/>
              <a:t>JARO          </a:t>
            </a:r>
            <a:endParaRPr lang="cs-CZ" dirty="0"/>
          </a:p>
          <a:p>
            <a:pPr marL="0" indent="0" algn="l">
              <a:buNone/>
            </a:pPr>
            <a:endParaRPr lang="cs-CZ" dirty="0" smtClean="0"/>
          </a:p>
          <a:p>
            <a:pPr marL="0" indent="0" algn="l">
              <a:buNone/>
            </a:pPr>
            <a:endParaRPr lang="cs-CZ" dirty="0"/>
          </a:p>
          <a:p>
            <a:pPr marL="0" indent="0" algn="l">
              <a:buNone/>
            </a:pPr>
            <a:endParaRPr lang="cs-CZ" dirty="0" smtClean="0"/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5400" dirty="0" smtClean="0"/>
              <a:t>LÉTO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852936"/>
            <a:ext cx="4038600" cy="3273227"/>
          </a:xfrm>
        </p:spPr>
        <p:txBody>
          <a:bodyPr>
            <a:normAutofit fontScale="92500" lnSpcReduction="20000"/>
          </a:bodyPr>
          <a:lstStyle/>
          <a:p>
            <a:r>
              <a:rPr lang="cs-CZ" sz="5400" dirty="0" smtClean="0"/>
              <a:t>PODZIM</a:t>
            </a:r>
          </a:p>
          <a:p>
            <a:endParaRPr lang="cs-CZ" sz="5400" dirty="0"/>
          </a:p>
          <a:p>
            <a:pPr marL="0" indent="0">
              <a:buNone/>
            </a:pPr>
            <a:endParaRPr lang="cs-CZ" sz="5400" dirty="0" smtClean="0"/>
          </a:p>
          <a:p>
            <a:r>
              <a:rPr lang="cs-CZ" sz="5400" dirty="0" smtClean="0"/>
              <a:t>ZIMA</a:t>
            </a:r>
            <a:endParaRPr lang="cs-CZ" sz="5400" dirty="0"/>
          </a:p>
        </p:txBody>
      </p:sp>
    </p:spTree>
    <p:extLst>
      <p:ext uri="{BB962C8B-B14F-4D97-AF65-F5344CB8AC3E}">
        <p14:creationId xmlns="" xmlns:p14="http://schemas.microsoft.com/office/powerpoint/2010/main" val="38107040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" grpId="1" uiExpand="1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stromech rozkvétají  na jaře (vyber):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2204864"/>
            <a:ext cx="4104456" cy="3877891"/>
          </a:xfrm>
        </p:spPr>
        <p:txBody>
          <a:bodyPr>
            <a:normAutofit fontScale="92500" lnSpcReduction="10000"/>
          </a:bodyPr>
          <a:lstStyle/>
          <a:p>
            <a:r>
              <a:rPr lang="cs-CZ" sz="4800" dirty="0" smtClean="0"/>
              <a:t>Listy</a:t>
            </a:r>
          </a:p>
          <a:p>
            <a:endParaRPr lang="cs-CZ" sz="4800" dirty="0" smtClean="0"/>
          </a:p>
          <a:p>
            <a:r>
              <a:rPr lang="cs-CZ" sz="4800" dirty="0" smtClean="0"/>
              <a:t>Květy</a:t>
            </a:r>
          </a:p>
          <a:p>
            <a:pPr marL="0" indent="0">
              <a:buNone/>
            </a:pPr>
            <a:endParaRPr lang="cs-CZ" sz="4800" dirty="0" smtClean="0"/>
          </a:p>
          <a:p>
            <a:r>
              <a:rPr lang="cs-CZ" sz="4800" dirty="0" smtClean="0"/>
              <a:t>Plody</a:t>
            </a:r>
          </a:p>
          <a:p>
            <a:endParaRPr lang="cs-CZ" dirty="0"/>
          </a:p>
        </p:txBody>
      </p:sp>
      <p:pic>
        <p:nvPicPr>
          <p:cNvPr id="2050" name="Picture 2" descr="C:\Documents and Settings\Pressario\Local Settings\Temporary Internet Files\Content.IE5\NL6Q2JQ9\MP90042215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9585" y="1878518"/>
            <a:ext cx="4035829" cy="39693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467512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a podtrhni, jaké stromy mohou na jaře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ozkvétat: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04864"/>
            <a:ext cx="4038600" cy="3921299"/>
          </a:xfrm>
        </p:spPr>
        <p:txBody>
          <a:bodyPr>
            <a:normAutofit fontScale="77500" lnSpcReduction="20000"/>
          </a:bodyPr>
          <a:lstStyle/>
          <a:p>
            <a:r>
              <a:rPr lang="cs-CZ" sz="3500" dirty="0" smtClean="0"/>
              <a:t>JABLOŇ</a:t>
            </a:r>
          </a:p>
          <a:p>
            <a:pPr marL="0" indent="0">
              <a:buNone/>
            </a:pPr>
            <a:endParaRPr lang="cs-CZ" sz="3500" dirty="0" smtClean="0"/>
          </a:p>
          <a:p>
            <a:r>
              <a:rPr lang="cs-CZ" sz="3500" dirty="0" smtClean="0"/>
              <a:t>HRUŠEŇ</a:t>
            </a:r>
          </a:p>
          <a:p>
            <a:pPr marL="0" indent="0">
              <a:buNone/>
            </a:pPr>
            <a:endParaRPr lang="cs-CZ" sz="3500" dirty="0" smtClean="0"/>
          </a:p>
          <a:p>
            <a:r>
              <a:rPr lang="cs-CZ" sz="3500" dirty="0" smtClean="0"/>
              <a:t>SMRK</a:t>
            </a:r>
          </a:p>
          <a:p>
            <a:endParaRPr lang="cs-CZ" sz="3500" dirty="0" smtClean="0"/>
          </a:p>
          <a:p>
            <a:r>
              <a:rPr lang="cs-CZ" sz="3500" dirty="0" smtClean="0"/>
              <a:t>TŘEŠEŇ</a:t>
            </a:r>
          </a:p>
          <a:p>
            <a:pPr marL="0" indent="0">
              <a:buNone/>
            </a:pPr>
            <a:endParaRPr lang="cs-CZ" sz="3500" dirty="0" smtClean="0"/>
          </a:p>
          <a:p>
            <a:r>
              <a:rPr lang="cs-CZ" sz="3500" dirty="0" smtClean="0"/>
              <a:t>VIŠEŇ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76872"/>
            <a:ext cx="4038600" cy="3849291"/>
          </a:xfrm>
        </p:spPr>
        <p:txBody>
          <a:bodyPr>
            <a:normAutofit fontScale="77500" lnSpcReduction="20000"/>
          </a:bodyPr>
          <a:lstStyle/>
          <a:p>
            <a:r>
              <a:rPr lang="cs-CZ" sz="3500" dirty="0" smtClean="0"/>
              <a:t>KROKUS</a:t>
            </a:r>
          </a:p>
          <a:p>
            <a:endParaRPr lang="cs-CZ" sz="3500" dirty="0" smtClean="0"/>
          </a:p>
          <a:p>
            <a:r>
              <a:rPr lang="cs-CZ" sz="3500" dirty="0" smtClean="0"/>
              <a:t>BROSKVOŇ</a:t>
            </a:r>
          </a:p>
          <a:p>
            <a:endParaRPr lang="cs-CZ" sz="3500" dirty="0" smtClean="0"/>
          </a:p>
          <a:p>
            <a:r>
              <a:rPr lang="cs-CZ" sz="3500" dirty="0" smtClean="0"/>
              <a:t>PAMPELIŠKA</a:t>
            </a:r>
          </a:p>
          <a:p>
            <a:endParaRPr lang="cs-CZ" sz="3500" dirty="0" smtClean="0"/>
          </a:p>
          <a:p>
            <a:r>
              <a:rPr lang="cs-CZ" sz="3500" dirty="0" smtClean="0"/>
              <a:t>MERUŇKA</a:t>
            </a:r>
          </a:p>
          <a:p>
            <a:pPr marL="0" indent="0">
              <a:buNone/>
            </a:pPr>
            <a:endParaRPr lang="cs-CZ" sz="3500" dirty="0" smtClean="0"/>
          </a:p>
          <a:p>
            <a:r>
              <a:rPr lang="cs-CZ" sz="3500" dirty="0" smtClean="0"/>
              <a:t>FIALKA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863595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  <p:bldP spid="5" grpId="0" build="p"/>
      <p:bldP spid="5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JABLOŇ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8840"/>
            <a:ext cx="3322712" cy="413732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300" dirty="0" smtClean="0"/>
              <a:t>Na stromě jabloň rostou plody, nazývající se:</a:t>
            </a:r>
          </a:p>
          <a:p>
            <a:pPr marL="0" indent="0" algn="ctr">
              <a:buNone/>
            </a:pPr>
            <a:endParaRPr lang="cs-CZ" sz="4300" dirty="0" smtClean="0"/>
          </a:p>
          <a:p>
            <a:pPr algn="ctr"/>
            <a:r>
              <a:rPr lang="cs-CZ" sz="4300" dirty="0"/>
              <a:t>J</a:t>
            </a:r>
            <a:r>
              <a:rPr lang="cs-CZ" sz="4300" dirty="0" smtClean="0"/>
              <a:t>ablka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988840"/>
            <a:ext cx="4762872" cy="4104456"/>
          </a:xfrm>
        </p:spPr>
      </p:pic>
      <p:pic>
        <p:nvPicPr>
          <p:cNvPr id="1026" name="Picture 2" descr="C:\Documents and Settings\Pressario\Local Settings\Temporary Internet Files\Content.IE5\QR1EA1ZX\MP9004309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653136"/>
            <a:ext cx="1298972" cy="14714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409891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HRUŠEŇ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2752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Na stromě hrušeň rostou plody, nazývající se:</a:t>
            </a:r>
          </a:p>
          <a:p>
            <a:pPr marL="0" indent="0" algn="ctr">
              <a:buNone/>
            </a:pPr>
            <a:endParaRPr lang="cs-CZ" sz="4000" dirty="0"/>
          </a:p>
          <a:p>
            <a:r>
              <a:rPr lang="cs-CZ" sz="4000" dirty="0" smtClean="0"/>
              <a:t>Hrušky</a:t>
            </a:r>
            <a:endParaRPr lang="cs-CZ" sz="4000" dirty="0"/>
          </a:p>
        </p:txBody>
      </p:sp>
      <p:pic>
        <p:nvPicPr>
          <p:cNvPr id="4099" name="Picture 3" descr="C:\Documents and Settings\Pressario\Local Settings\Temporary Internet Files\Content.IE5\2U2137CD\MP90040660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28800"/>
            <a:ext cx="4474840" cy="45365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Pressario\Local Settings\Temporary Internet Files\Content.IE5\DWRBNQDW\MP9003878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81128"/>
            <a:ext cx="2764904" cy="19722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597996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TŘEŠEŇ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26768" cy="4525963"/>
          </a:xfrm>
        </p:spPr>
        <p:txBody>
          <a:bodyPr>
            <a:normAutofit/>
          </a:bodyPr>
          <a:lstStyle/>
          <a:p>
            <a:pPr algn="r"/>
            <a:r>
              <a:rPr lang="cs-CZ" sz="4000" dirty="0" smtClean="0"/>
              <a:t>Na stromě třešeň rostou plody nazývající se:</a:t>
            </a:r>
          </a:p>
          <a:p>
            <a:pPr algn="r"/>
            <a:r>
              <a:rPr lang="cs-CZ" sz="4000" dirty="0" smtClean="0"/>
              <a:t>Třešně</a:t>
            </a:r>
            <a:endParaRPr lang="cs-CZ" sz="4000" dirty="0"/>
          </a:p>
        </p:txBody>
      </p:sp>
      <p:pic>
        <p:nvPicPr>
          <p:cNvPr id="5123" name="Picture 3" descr="C:\Documents and Settings\Pressario\Local Settings\Temporary Internet Files\Content.IE5\NL6Q2JQ9\MP90042313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556792"/>
            <a:ext cx="4038600" cy="45365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ressario\Local Settings\Temporary Internet Files\Content.IE5\NNSE1886\MP9004306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919705"/>
            <a:ext cx="2398172" cy="15887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74849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VIŠEŇ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Na stromě višeň rostou plody, nazývající se: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endParaRPr lang="cs-CZ" sz="4000" dirty="0" smtClean="0"/>
          </a:p>
          <a:p>
            <a:pPr algn="ctr"/>
            <a:r>
              <a:rPr lang="cs-CZ" sz="4000" dirty="0" smtClean="0"/>
              <a:t>Višně</a:t>
            </a:r>
            <a:endParaRPr lang="cs-CZ" sz="4000" dirty="0"/>
          </a:p>
        </p:txBody>
      </p:sp>
      <p:pic>
        <p:nvPicPr>
          <p:cNvPr id="6146" name="Picture 2" descr="C:\Documents and Settings\Pressario\Local Settings\Temporary Internet Files\Content.IE5\39QGMVHF\MC90043901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9186" y="1600200"/>
            <a:ext cx="3563254" cy="45259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Documents and Settings\Pressario\Local Settings\Temporary Internet Files\Content.IE5\DWRBNQDW\MP9002896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013176"/>
            <a:ext cx="1612776" cy="10778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325426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jakém ročním období sklízíme tyto plody, spoj čarou: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4038600" cy="4209331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TŘEŠNĚ</a:t>
            </a:r>
          </a:p>
          <a:p>
            <a:endParaRPr lang="cs-CZ" dirty="0" smtClean="0"/>
          </a:p>
          <a:p>
            <a:r>
              <a:rPr lang="cs-CZ" dirty="0" smtClean="0"/>
              <a:t>VIŠNĚ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JABLKA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HRUŠKY</a:t>
            </a:r>
          </a:p>
          <a:p>
            <a:endParaRPr lang="cs-CZ" dirty="0" smtClean="0"/>
          </a:p>
          <a:p>
            <a:r>
              <a:rPr lang="cs-CZ" dirty="0" smtClean="0"/>
              <a:t>MERUŇKY</a:t>
            </a:r>
          </a:p>
          <a:p>
            <a:endParaRPr lang="cs-CZ" dirty="0" smtClean="0"/>
          </a:p>
          <a:p>
            <a:r>
              <a:rPr lang="cs-CZ" dirty="0" smtClean="0"/>
              <a:t>BROSKVE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4209331"/>
          </a:xfrm>
        </p:spPr>
        <p:txBody>
          <a:bodyPr>
            <a:noAutofit/>
          </a:bodyPr>
          <a:lstStyle/>
          <a:p>
            <a:r>
              <a:rPr lang="cs-CZ" sz="3200" u="sng" dirty="0" smtClean="0"/>
              <a:t>JARO</a:t>
            </a:r>
          </a:p>
          <a:p>
            <a:pPr marL="0" indent="0">
              <a:buNone/>
            </a:pPr>
            <a:endParaRPr lang="cs-CZ" sz="3200" u="sng" dirty="0" smtClean="0"/>
          </a:p>
          <a:p>
            <a:r>
              <a:rPr lang="cs-CZ" sz="3200" u="sng" dirty="0" smtClean="0"/>
              <a:t>LÉTO</a:t>
            </a:r>
          </a:p>
          <a:p>
            <a:pPr marL="0" indent="0">
              <a:buNone/>
            </a:pPr>
            <a:endParaRPr lang="cs-CZ" sz="3200" u="sng" dirty="0" smtClean="0"/>
          </a:p>
          <a:p>
            <a:r>
              <a:rPr lang="cs-CZ" sz="3200" u="sng" dirty="0" smtClean="0"/>
              <a:t>PODZIM</a:t>
            </a:r>
          </a:p>
          <a:p>
            <a:pPr marL="0" indent="0">
              <a:buNone/>
            </a:pPr>
            <a:endParaRPr lang="cs-CZ" sz="3200" u="sng" dirty="0" smtClean="0"/>
          </a:p>
          <a:p>
            <a:r>
              <a:rPr lang="cs-CZ" sz="3200" u="sng" dirty="0" smtClean="0"/>
              <a:t>ZIMA</a:t>
            </a:r>
            <a:endParaRPr lang="cs-CZ" sz="3200" u="sng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2051720" y="2132856"/>
            <a:ext cx="2448272" cy="122413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057328" y="2852936"/>
            <a:ext cx="2304256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051720" y="3501008"/>
            <a:ext cx="2448272" cy="9361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129336" y="4364687"/>
            <a:ext cx="21602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267744" y="3501008"/>
            <a:ext cx="2232248" cy="15121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267744" y="3645024"/>
            <a:ext cx="2232248" cy="20882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3037152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Office klipart </a:t>
            </a:r>
            <a:r>
              <a:rPr lang="cs-CZ" dirty="0"/>
              <a:t>[online]. c. 2012 [cit. </a:t>
            </a:r>
            <a:r>
              <a:rPr lang="cs-CZ" dirty="0" smtClean="0"/>
              <a:t>15. </a:t>
            </a:r>
            <a:r>
              <a:rPr lang="cs-CZ" dirty="0"/>
              <a:t>4. 2012] Dostupné na </a:t>
            </a:r>
            <a:r>
              <a:rPr lang="cs-CZ" dirty="0" err="1"/>
              <a:t>World</a:t>
            </a:r>
            <a:r>
              <a:rPr lang="cs-CZ" dirty="0"/>
              <a:t> </a:t>
            </a:r>
            <a:r>
              <a:rPr lang="cs-CZ" dirty="0" err="1"/>
              <a:t>Wide</a:t>
            </a:r>
            <a:r>
              <a:rPr lang="cs-CZ" dirty="0"/>
              <a:t> Web: &lt; http://office.microsoft.com/&gt;. </a:t>
            </a:r>
          </a:p>
          <a:p>
            <a:pPr marL="0" indent="0">
              <a:buNone/>
            </a:pPr>
            <a:r>
              <a:rPr lang="cs-CZ" b="1" dirty="0"/>
              <a:t>Květ </a:t>
            </a:r>
            <a:r>
              <a:rPr lang="cs-CZ" b="1" dirty="0" smtClean="0"/>
              <a:t>jabloně</a:t>
            </a:r>
            <a:r>
              <a:rPr lang="cs-CZ" dirty="0" smtClean="0"/>
              <a:t>: MESSMER, Lukáš. </a:t>
            </a:r>
            <a:r>
              <a:rPr lang="cs-CZ" i="1" dirty="0" err="1" smtClean="0"/>
              <a:t>Wikipedie.cz</a:t>
            </a:r>
            <a:r>
              <a:rPr lang="cs-CZ" dirty="0" smtClean="0"/>
              <a:t> [online]. [cit. 15.4.2012]. Dostupný na WWW: </a:t>
            </a:r>
            <a:r>
              <a:rPr lang="cs-CZ" dirty="0" smtClean="0">
                <a:hlinkClick r:id="rId2"/>
              </a:rPr>
              <a:t>http</a:t>
            </a:r>
            <a:r>
              <a:rPr lang="cs-CZ" smtClean="0">
                <a:hlinkClick r:id="rId2"/>
              </a:rPr>
              <a:t>://cs.wikipedia.org/wiki/Soubor:DSCF4435.JPG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22298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</TotalTime>
  <Words>223</Words>
  <Application>Microsoft Office PowerPoint</Application>
  <PresentationFormat>Předvádění na obrazovce (4:3)</PresentationFormat>
  <Paragraphs>89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ZŠ Praktická a ZŠ Speciální Uherský Brod Projekt číslo CZ.1.07/1.4.00/21.0961 </vt:lpstr>
      <vt:lpstr>Anotace</vt:lpstr>
      <vt:lpstr>Kvetoucí stromy</vt:lpstr>
      <vt:lpstr>Stromy začínají rozkvétat v ročním období, vyber a podtrhni:</vt:lpstr>
      <vt:lpstr>Na stromech rozkvétají  na jaře (vyber):</vt:lpstr>
      <vt:lpstr>Vyber a podtrhni, jaké stromy mohou na jaře rozkvétat:</vt:lpstr>
      <vt:lpstr>JABLOŇ</vt:lpstr>
      <vt:lpstr>HRUŠEŇ</vt:lpstr>
      <vt:lpstr>TŘEŠEŇ</vt:lpstr>
      <vt:lpstr>VIŠEŇ</vt:lpstr>
      <vt:lpstr>V jakém ročním období sklízíme tyto plody, spoj čarou: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 </dc:title>
  <dc:creator>Compaq</dc:creator>
  <cp:lastModifiedBy>Dum</cp:lastModifiedBy>
  <cp:revision>25</cp:revision>
  <dcterms:created xsi:type="dcterms:W3CDTF">2012-04-15T15:55:03Z</dcterms:created>
  <dcterms:modified xsi:type="dcterms:W3CDTF">2012-11-27T12:20:57Z</dcterms:modified>
</cp:coreProperties>
</file>